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1"/>
    <p:sldMasterId id="2147484543" r:id="rId2"/>
    <p:sldMasterId id="2147484560" r:id="rId3"/>
    <p:sldMasterId id="2147484577" r:id="rId4"/>
    <p:sldMasterId id="2147484594" r:id="rId5"/>
    <p:sldMasterId id="2147484645" r:id="rId6"/>
  </p:sldMasterIdLst>
  <p:notesMasterIdLst>
    <p:notesMasterId r:id="rId8"/>
  </p:notesMasterIdLst>
  <p:handoutMasterIdLst>
    <p:handoutMasterId r:id="rId9"/>
  </p:handoutMasterIdLst>
  <p:sldIdLst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2B4"/>
    <a:srgbClr val="3F5564"/>
    <a:srgbClr val="0077BC"/>
    <a:srgbClr val="D53878"/>
    <a:srgbClr val="008391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8" autoAdjust="0"/>
  </p:normalViewPr>
  <p:slideViewPr>
    <p:cSldViewPr snapToGrid="0">
      <p:cViewPr varScale="1">
        <p:scale>
          <a:sx n="122" d="100"/>
          <a:sy n="122" d="100"/>
        </p:scale>
        <p:origin x="150" y="102"/>
      </p:cViewPr>
      <p:guideLst/>
    </p:cSldViewPr>
  </p:slideViewPr>
  <p:outlineViewPr>
    <p:cViewPr>
      <p:scale>
        <a:sx n="33" d="100"/>
        <a:sy n="33" d="100"/>
      </p:scale>
      <p:origin x="0" y="-325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73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2AA02-D1F4-46F5-A799-714674EB97C9}" type="datetime1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BA35B-1191-4174-B153-7DD1424FD990}" type="datetime1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05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7.jpg">
            <a:extLst>
              <a:ext uri="{FF2B5EF4-FFF2-40B4-BE49-F238E27FC236}">
                <a16:creationId xmlns:a16="http://schemas.microsoft.com/office/drawing/2014/main" id="{EA2DFB61-CEEF-4D96-AAB5-D6656CE6C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2" name="Bildobjekt 11" descr="Logo" title="Logo">
            <a:extLst>
              <a:ext uri="{FF2B5EF4-FFF2-40B4-BE49-F238E27FC236}">
                <a16:creationId xmlns:a16="http://schemas.microsoft.com/office/drawing/2014/main" id="{0AAA8D40-C45F-41D9-AD2A-733696F895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11" name="Bildobjekt 10" descr="Logo" title="Logo">
            <a:extLst>
              <a:ext uri="{FF2B5EF4-FFF2-40B4-BE49-F238E27FC236}">
                <a16:creationId xmlns:a16="http://schemas.microsoft.com/office/drawing/2014/main" id="{DADAD1AC-05ED-483C-B4FF-909FBFB184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RAPHIC_small7.jpg">
            <a:extLst>
              <a:ext uri="{FF2B5EF4-FFF2-40B4-BE49-F238E27FC236}">
                <a16:creationId xmlns:a16="http://schemas.microsoft.com/office/drawing/2014/main" id="{3B9B806A-CDD6-4979-9B9B-587762BE6E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B6AD7DDA-8724-4181-8312-8E6008DB96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GRAPHIC_small7.jpg">
            <a:extLst>
              <a:ext uri="{FF2B5EF4-FFF2-40B4-BE49-F238E27FC236}">
                <a16:creationId xmlns:a16="http://schemas.microsoft.com/office/drawing/2014/main" id="{4D70FDE3-8ED4-42B1-933A-216D21524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245C94B1-FDBD-45E2-A606-E54325D572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4C984CDD-5E21-4A74-9E4D-DAD347F23F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" title="Logo">
            <a:extLst>
              <a:ext uri="{FF2B5EF4-FFF2-40B4-BE49-F238E27FC236}">
                <a16:creationId xmlns:a16="http://schemas.microsoft.com/office/drawing/2014/main" id="{6F8B04EC-7174-4FA8-9E67-705FF7EA1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6000" y="1440000"/>
            <a:ext cx="10971464" cy="4694400"/>
          </a:xfrm>
        </p:spPr>
        <p:txBody>
          <a:bodyPr/>
          <a:lstStyle/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175366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4.jpg">
            <a:extLst>
              <a:ext uri="{FF2B5EF4-FFF2-40B4-BE49-F238E27FC236}">
                <a16:creationId xmlns:a16="http://schemas.microsoft.com/office/drawing/2014/main" id="{BF60DA61-2E4B-4597-8536-ED4CF696C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5E47E164-6AF9-4DD6-A1C9-5FB53AE090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60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02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46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981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34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27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75354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03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21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753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285086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FF6527CA-F14C-4F25-8876-0BAB3CD7CA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55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RAPHIC_small4.jpg">
            <a:extLst>
              <a:ext uri="{FF2B5EF4-FFF2-40B4-BE49-F238E27FC236}">
                <a16:creationId xmlns:a16="http://schemas.microsoft.com/office/drawing/2014/main" id="{20072502-1D15-4C65-9FD7-A07CBD64C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404813"/>
            <a:ext cx="11374810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D5BADD8-BDBE-4490-8BC2-65362B38E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88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GRAPHIC_small4.jpg">
            <a:extLst>
              <a:ext uri="{FF2B5EF4-FFF2-40B4-BE49-F238E27FC236}">
                <a16:creationId xmlns:a16="http://schemas.microsoft.com/office/drawing/2014/main" id="{6DC5B608-D1D8-46BE-A33A-34A3943D3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5" name="Bildobjekt 14" descr="Logo" title="Logo">
            <a:extLst>
              <a:ext uri="{FF2B5EF4-FFF2-40B4-BE49-F238E27FC236}">
                <a16:creationId xmlns:a16="http://schemas.microsoft.com/office/drawing/2014/main" id="{11A53A10-C495-4A50-9EB1-22063ECD91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97CBCA5C-100F-4280-90C3-CFD8CBE982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734942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E7813653-28B8-4BB8-B629-6F26C882A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18150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8" descr="GRAPHIC_small10.jpg">
            <a:extLst>
              <a:ext uri="{FF2B5EF4-FFF2-40B4-BE49-F238E27FC236}">
                <a16:creationId xmlns:a16="http://schemas.microsoft.com/office/drawing/2014/main" id="{F6E1BA70-56C0-4892-959B-54AA6A7EB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938974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478422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919458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86F7506D-02F8-474C-ABA2-6287522F48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60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7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22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44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5005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68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56065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77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87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067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717313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C277FC7-871B-41F1-9AAA-2F29B19A9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0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8" descr="GRAPHIC_small10.jpg">
            <a:extLst>
              <a:ext uri="{FF2B5EF4-FFF2-40B4-BE49-F238E27FC236}">
                <a16:creationId xmlns:a16="http://schemas.microsoft.com/office/drawing/2014/main" id="{33465054-FA9B-47CB-AB38-3E8CD64F9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987714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9FEA0E0F-0793-49D0-A4C2-7659B2F83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4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8" descr="GRAPHIC_small10.jpg">
            <a:extLst>
              <a:ext uri="{FF2B5EF4-FFF2-40B4-BE49-F238E27FC236}">
                <a16:creationId xmlns:a16="http://schemas.microsoft.com/office/drawing/2014/main" id="{67EF562F-1411-4FC9-B55C-AEB55984E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D25EA8EC-0570-4F41-AD06-8A2B92AA1D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3432202"/>
            <a:ext cx="6148878" cy="2369507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3006643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2F233466-FDB8-43FA-A285-27791C2DD3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18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CC0F098F-F1F8-4AB9-82F6-F426D39A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01280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.jpg">
            <a:extLst>
              <a:ext uri="{FF2B5EF4-FFF2-40B4-BE49-F238E27FC236}">
                <a16:creationId xmlns:a16="http://schemas.microsoft.com/office/drawing/2014/main" id="{589FE43C-810F-4BFC-B054-EF5688B37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9320666C-303B-4924-9CC8-8E994AB62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58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550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498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95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32611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66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88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35570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57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0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8200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1118758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78450130-71B3-4714-8F60-0464B2D71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71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RAPHIC_small.jpg">
            <a:extLst>
              <a:ext uri="{FF2B5EF4-FFF2-40B4-BE49-F238E27FC236}">
                <a16:creationId xmlns:a16="http://schemas.microsoft.com/office/drawing/2014/main" id="{4C2B0FE5-4CDF-4A7C-B240-59A2D140C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30EC0079-A909-40CB-BB99-03DCACCD1D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92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GRAPHIC_small.jpg">
            <a:extLst>
              <a:ext uri="{FF2B5EF4-FFF2-40B4-BE49-F238E27FC236}">
                <a16:creationId xmlns:a16="http://schemas.microsoft.com/office/drawing/2014/main" id="{199B24A9-6CCF-4FFE-B8A6-C157592E8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51DB0F21-90AB-400E-A4FD-61DFCDF3D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68591D1E-56D3-46B4-B770-D662AEC32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2309058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0D7B2A9D-9343-42A3-868B-9CBBD3999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27829"/>
      </p:ext>
    </p:extLst>
  </p:cSld>
  <p:clrMapOvr>
    <a:masterClrMapping/>
  </p:clrMapOvr>
  <p:hf sldNum="0"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13.jpg">
            <a:extLst>
              <a:ext uri="{FF2B5EF4-FFF2-40B4-BE49-F238E27FC236}">
                <a16:creationId xmlns:a16="http://schemas.microsoft.com/office/drawing/2014/main" id="{5204CAAF-1FC3-4EA9-BD28-F1337E300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237D2329-F0C7-417C-B975-EC8BDADC47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3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137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0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7640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82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714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1060971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341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677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2645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27839975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D10787AB-672F-422E-BCDA-03232A03F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27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RAPHIC_small13.jpg">
            <a:extLst>
              <a:ext uri="{FF2B5EF4-FFF2-40B4-BE49-F238E27FC236}">
                <a16:creationId xmlns:a16="http://schemas.microsoft.com/office/drawing/2014/main" id="{59F83125-339A-484B-B9BF-BD79EE6C9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3"/>
            <a:ext cx="11366503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4DC04C49-4CED-4243-BDCA-2F07DD860D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9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GRAPHIC_small13.jpg">
            <a:extLst>
              <a:ext uri="{FF2B5EF4-FFF2-40B4-BE49-F238E27FC236}">
                <a16:creationId xmlns:a16="http://schemas.microsoft.com/office/drawing/2014/main" id="{89EAC5FE-96D5-4761-A88C-320EE8D1A0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D53FD212-C69B-49D3-895C-7AFEF261D5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B52E5526-19E6-4DC1-B103-7F647EE6BB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356749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94BDD5C-7EC3-478A-8795-61C3B25A5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09714"/>
      </p:ext>
    </p:extLst>
  </p:cSld>
  <p:clrMapOvr>
    <a:masterClrMapping/>
  </p:clrMapOvr>
  <p:hf sldNum="0"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ysClr val="windowText" lastClr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B18B1D4E-7643-4B0D-9A3F-C4C1D862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637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809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238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050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7941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555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407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004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283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075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1859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23280702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BAC0CA80-B7D5-4128-952D-2E5A7016D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7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ysClr val="windowText" lastClr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02E71719-0847-4E1C-A778-37A0C79FD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3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ysClr val="windowText" lastClr="000000"/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33773825-9E6D-4D53-AAC5-764BA179B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A6F4367-A6DA-4866-AF85-408BA018E8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2999247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EAD481E1-CCF5-4108-9DC4-9FC1650B0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9701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DD597A5E-EE65-42EA-85B1-353C4F6C5A7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  <p:sldLayoutId id="2147484662" r:id="rId17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087FFB95-739E-4781-A5CA-1D90FF81F35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6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  <p:sldLayoutId id="2147484555" r:id="rId12"/>
    <p:sldLayoutId id="2147484556" r:id="rId13"/>
    <p:sldLayoutId id="2147484557" r:id="rId14"/>
    <p:sldLayoutId id="2147484558" r:id="rId15"/>
    <p:sldLayoutId id="2147484559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04C82B0-8B28-41AD-B255-DB27D5A6D47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  <p:sldLayoutId id="2147484572" r:id="rId12"/>
    <p:sldLayoutId id="2147484573" r:id="rId13"/>
    <p:sldLayoutId id="2147484574" r:id="rId14"/>
    <p:sldLayoutId id="2147484575" r:id="rId15"/>
    <p:sldLayoutId id="2147484576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B2E9A3D6-477F-4B46-93B4-5D9F68158AA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  <p:sldLayoutId id="2147484589" r:id="rId12"/>
    <p:sldLayoutId id="2147484590" r:id="rId13"/>
    <p:sldLayoutId id="2147484591" r:id="rId14"/>
    <p:sldLayoutId id="2147484592" r:id="rId15"/>
    <p:sldLayoutId id="2147484593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D9C14C87-C51C-4DDC-8577-40D68590825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2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606" r:id="rId12"/>
    <p:sldLayoutId id="2147484607" r:id="rId13"/>
    <p:sldLayoutId id="2147484608" r:id="rId14"/>
    <p:sldLayoutId id="2147484609" r:id="rId15"/>
    <p:sldLayoutId id="2147484610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4EB72F42-3358-457A-9984-EFA51339584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7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  <p:sldLayoutId id="2147484658" r:id="rId13"/>
    <p:sldLayoutId id="2147484659" r:id="rId14"/>
    <p:sldLayoutId id="2147484660" r:id="rId15"/>
    <p:sldLayoutId id="2147484661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75"/>
          <p:cNvSpPr>
            <a:spLocks noChangeArrowheads="1"/>
          </p:cNvSpPr>
          <p:nvPr/>
        </p:nvSpPr>
        <p:spPr bwMode="auto">
          <a:xfrm>
            <a:off x="3670300" y="2517776"/>
            <a:ext cx="625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FontTx/>
              <a:buNone/>
            </a:pPr>
            <a:r>
              <a:rPr lang="sv-SE" sz="800">
                <a:solidFill>
                  <a:srgbClr val="FFFFFF"/>
                </a:solidFill>
              </a:rPr>
              <a:t>r </a:t>
            </a:r>
            <a:endParaRPr lang="sv-SE"/>
          </a:p>
        </p:txBody>
      </p:sp>
      <p:sp>
        <p:nvSpPr>
          <p:cNvPr id="9318" name="Rectangle 408"/>
          <p:cNvSpPr>
            <a:spLocks noChangeArrowheads="1"/>
          </p:cNvSpPr>
          <p:nvPr/>
        </p:nvSpPr>
        <p:spPr bwMode="auto">
          <a:xfrm>
            <a:off x="6772276" y="191293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FontTx/>
              <a:buNone/>
            </a:pPr>
            <a:endParaRPr lang="sv-SE"/>
          </a:p>
        </p:txBody>
      </p:sp>
      <p:sp>
        <p:nvSpPr>
          <p:cNvPr id="9319" name="Rectangle 463"/>
          <p:cNvSpPr>
            <a:spLocks noChangeArrowheads="1"/>
          </p:cNvSpPr>
          <p:nvPr/>
        </p:nvSpPr>
        <p:spPr bwMode="auto">
          <a:xfrm>
            <a:off x="3670300" y="2517776"/>
            <a:ext cx="625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FontTx/>
              <a:buNone/>
            </a:pPr>
            <a:r>
              <a:rPr lang="sv-SE" sz="800">
                <a:solidFill>
                  <a:srgbClr val="FFFFFF"/>
                </a:solidFill>
              </a:rPr>
              <a:t>r </a:t>
            </a:r>
            <a:endParaRPr lang="sv-SE"/>
          </a:p>
        </p:txBody>
      </p:sp>
      <p:sp>
        <p:nvSpPr>
          <p:cNvPr id="9322" name="TextBox 502"/>
          <p:cNvSpPr txBox="1">
            <a:spLocks noChangeArrowheads="1"/>
          </p:cNvSpPr>
          <p:nvPr/>
        </p:nvSpPr>
        <p:spPr bwMode="auto">
          <a:xfrm>
            <a:off x="7680177" y="3501008"/>
            <a:ext cx="2087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dirty="0"/>
              <a:t> 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935760" y="2060848"/>
            <a:ext cx="3816000" cy="3816000"/>
            <a:chOff x="1817" y="1235"/>
            <a:chExt cx="1976" cy="1970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1817" y="1235"/>
              <a:ext cx="1976" cy="1970"/>
              <a:chOff x="1817" y="1235"/>
              <a:chExt cx="1976" cy="1970"/>
            </a:xfrm>
          </p:grpSpPr>
          <p:sp>
            <p:nvSpPr>
              <p:cNvPr id="212" name="Freeform 6"/>
              <p:cNvSpPr>
                <a:spLocks/>
              </p:cNvSpPr>
              <p:nvPr/>
            </p:nvSpPr>
            <p:spPr bwMode="auto">
              <a:xfrm>
                <a:off x="2072" y="1490"/>
                <a:ext cx="702" cy="699"/>
              </a:xfrm>
              <a:custGeom>
                <a:avLst/>
                <a:gdLst>
                  <a:gd name="T0" fmla="*/ 0 w 702"/>
                  <a:gd name="T1" fmla="*/ 296 h 699"/>
                  <a:gd name="T2" fmla="*/ 7 w 702"/>
                  <a:gd name="T3" fmla="*/ 285 h 699"/>
                  <a:gd name="T4" fmla="*/ 14 w 702"/>
                  <a:gd name="T5" fmla="*/ 274 h 699"/>
                  <a:gd name="T6" fmla="*/ 21 w 702"/>
                  <a:gd name="T7" fmla="*/ 263 h 699"/>
                  <a:gd name="T8" fmla="*/ 28 w 702"/>
                  <a:gd name="T9" fmla="*/ 252 h 699"/>
                  <a:gd name="T10" fmla="*/ 36 w 702"/>
                  <a:gd name="T11" fmla="*/ 242 h 699"/>
                  <a:gd name="T12" fmla="*/ 43 w 702"/>
                  <a:gd name="T13" fmla="*/ 231 h 699"/>
                  <a:gd name="T14" fmla="*/ 51 w 702"/>
                  <a:gd name="T15" fmla="*/ 221 h 699"/>
                  <a:gd name="T16" fmla="*/ 59 w 702"/>
                  <a:gd name="T17" fmla="*/ 210 h 699"/>
                  <a:gd name="T18" fmla="*/ 67 w 702"/>
                  <a:gd name="T19" fmla="*/ 200 h 699"/>
                  <a:gd name="T20" fmla="*/ 75 w 702"/>
                  <a:gd name="T21" fmla="*/ 190 h 699"/>
                  <a:gd name="T22" fmla="*/ 83 w 702"/>
                  <a:gd name="T23" fmla="*/ 180 h 699"/>
                  <a:gd name="T24" fmla="*/ 92 w 702"/>
                  <a:gd name="T25" fmla="*/ 170 h 699"/>
                  <a:gd name="T26" fmla="*/ 100 w 702"/>
                  <a:gd name="T27" fmla="*/ 160 h 699"/>
                  <a:gd name="T28" fmla="*/ 109 w 702"/>
                  <a:gd name="T29" fmla="*/ 151 h 699"/>
                  <a:gd name="T30" fmla="*/ 118 w 702"/>
                  <a:gd name="T31" fmla="*/ 141 h 699"/>
                  <a:gd name="T32" fmla="*/ 128 w 702"/>
                  <a:gd name="T33" fmla="*/ 132 h 699"/>
                  <a:gd name="T34" fmla="*/ 137 w 702"/>
                  <a:gd name="T35" fmla="*/ 122 h 699"/>
                  <a:gd name="T36" fmla="*/ 147 w 702"/>
                  <a:gd name="T37" fmla="*/ 113 h 699"/>
                  <a:gd name="T38" fmla="*/ 156 w 702"/>
                  <a:gd name="T39" fmla="*/ 104 h 699"/>
                  <a:gd name="T40" fmla="*/ 166 w 702"/>
                  <a:gd name="T41" fmla="*/ 95 h 699"/>
                  <a:gd name="T42" fmla="*/ 176 w 702"/>
                  <a:gd name="T43" fmla="*/ 87 h 699"/>
                  <a:gd name="T44" fmla="*/ 186 w 702"/>
                  <a:gd name="T45" fmla="*/ 78 h 699"/>
                  <a:gd name="T46" fmla="*/ 197 w 702"/>
                  <a:gd name="T47" fmla="*/ 70 h 699"/>
                  <a:gd name="T48" fmla="*/ 207 w 702"/>
                  <a:gd name="T49" fmla="*/ 61 h 699"/>
                  <a:gd name="T50" fmla="*/ 218 w 702"/>
                  <a:gd name="T51" fmla="*/ 53 h 699"/>
                  <a:gd name="T52" fmla="*/ 229 w 702"/>
                  <a:gd name="T53" fmla="*/ 45 h 699"/>
                  <a:gd name="T54" fmla="*/ 239 w 702"/>
                  <a:gd name="T55" fmla="*/ 37 h 699"/>
                  <a:gd name="T56" fmla="*/ 251 w 702"/>
                  <a:gd name="T57" fmla="*/ 29 h 699"/>
                  <a:gd name="T58" fmla="*/ 262 w 702"/>
                  <a:gd name="T59" fmla="*/ 22 h 699"/>
                  <a:gd name="T60" fmla="*/ 273 w 702"/>
                  <a:gd name="T61" fmla="*/ 15 h 699"/>
                  <a:gd name="T62" fmla="*/ 285 w 702"/>
                  <a:gd name="T63" fmla="*/ 7 h 699"/>
                  <a:gd name="T64" fmla="*/ 297 w 702"/>
                  <a:gd name="T65" fmla="*/ 0 h 699"/>
                  <a:gd name="T66" fmla="*/ 702 w 702"/>
                  <a:gd name="T67" fmla="*/ 699 h 699"/>
                  <a:gd name="T68" fmla="*/ 0 w 702"/>
                  <a:gd name="T69" fmla="*/ 296 h 6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2"/>
                  <a:gd name="T106" fmla="*/ 0 h 699"/>
                  <a:gd name="T107" fmla="*/ 702 w 702"/>
                  <a:gd name="T108" fmla="*/ 699 h 6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2" h="699">
                    <a:moveTo>
                      <a:pt x="0" y="296"/>
                    </a:moveTo>
                    <a:lnTo>
                      <a:pt x="7" y="285"/>
                    </a:lnTo>
                    <a:lnTo>
                      <a:pt x="14" y="274"/>
                    </a:lnTo>
                    <a:lnTo>
                      <a:pt x="21" y="263"/>
                    </a:lnTo>
                    <a:lnTo>
                      <a:pt x="28" y="252"/>
                    </a:lnTo>
                    <a:lnTo>
                      <a:pt x="36" y="242"/>
                    </a:lnTo>
                    <a:lnTo>
                      <a:pt x="43" y="231"/>
                    </a:lnTo>
                    <a:lnTo>
                      <a:pt x="51" y="221"/>
                    </a:lnTo>
                    <a:lnTo>
                      <a:pt x="59" y="210"/>
                    </a:lnTo>
                    <a:lnTo>
                      <a:pt x="67" y="200"/>
                    </a:lnTo>
                    <a:lnTo>
                      <a:pt x="75" y="190"/>
                    </a:lnTo>
                    <a:lnTo>
                      <a:pt x="83" y="180"/>
                    </a:lnTo>
                    <a:lnTo>
                      <a:pt x="92" y="170"/>
                    </a:lnTo>
                    <a:lnTo>
                      <a:pt x="100" y="160"/>
                    </a:lnTo>
                    <a:lnTo>
                      <a:pt x="109" y="151"/>
                    </a:lnTo>
                    <a:lnTo>
                      <a:pt x="118" y="141"/>
                    </a:lnTo>
                    <a:lnTo>
                      <a:pt x="128" y="132"/>
                    </a:lnTo>
                    <a:lnTo>
                      <a:pt x="137" y="122"/>
                    </a:lnTo>
                    <a:lnTo>
                      <a:pt x="147" y="113"/>
                    </a:lnTo>
                    <a:lnTo>
                      <a:pt x="156" y="104"/>
                    </a:lnTo>
                    <a:lnTo>
                      <a:pt x="166" y="95"/>
                    </a:lnTo>
                    <a:lnTo>
                      <a:pt x="176" y="87"/>
                    </a:lnTo>
                    <a:lnTo>
                      <a:pt x="186" y="78"/>
                    </a:lnTo>
                    <a:lnTo>
                      <a:pt x="197" y="70"/>
                    </a:lnTo>
                    <a:lnTo>
                      <a:pt x="207" y="61"/>
                    </a:lnTo>
                    <a:lnTo>
                      <a:pt x="218" y="53"/>
                    </a:lnTo>
                    <a:lnTo>
                      <a:pt x="229" y="45"/>
                    </a:lnTo>
                    <a:lnTo>
                      <a:pt x="239" y="37"/>
                    </a:lnTo>
                    <a:lnTo>
                      <a:pt x="251" y="29"/>
                    </a:lnTo>
                    <a:lnTo>
                      <a:pt x="262" y="22"/>
                    </a:lnTo>
                    <a:lnTo>
                      <a:pt x="273" y="15"/>
                    </a:lnTo>
                    <a:lnTo>
                      <a:pt x="285" y="7"/>
                    </a:lnTo>
                    <a:lnTo>
                      <a:pt x="297" y="0"/>
                    </a:lnTo>
                    <a:lnTo>
                      <a:pt x="702" y="699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" name="Freeform 7"/>
              <p:cNvSpPr>
                <a:spLocks/>
              </p:cNvSpPr>
              <p:nvPr/>
            </p:nvSpPr>
            <p:spPr bwMode="auto">
              <a:xfrm>
                <a:off x="1953" y="1805"/>
                <a:ext cx="809" cy="403"/>
              </a:xfrm>
              <a:custGeom>
                <a:avLst/>
                <a:gdLst>
                  <a:gd name="T0" fmla="*/ 0 w 809"/>
                  <a:gd name="T1" fmla="*/ 403 h 403"/>
                  <a:gd name="T2" fmla="*/ 0 w 809"/>
                  <a:gd name="T3" fmla="*/ 390 h 403"/>
                  <a:gd name="T4" fmla="*/ 1 w 809"/>
                  <a:gd name="T5" fmla="*/ 377 h 403"/>
                  <a:gd name="T6" fmla="*/ 1 w 809"/>
                  <a:gd name="T7" fmla="*/ 364 h 403"/>
                  <a:gd name="T8" fmla="*/ 2 w 809"/>
                  <a:gd name="T9" fmla="*/ 351 h 403"/>
                  <a:gd name="T10" fmla="*/ 3 w 809"/>
                  <a:gd name="T11" fmla="*/ 337 h 403"/>
                  <a:gd name="T12" fmla="*/ 5 w 809"/>
                  <a:gd name="T13" fmla="*/ 324 h 403"/>
                  <a:gd name="T14" fmla="*/ 6 w 809"/>
                  <a:gd name="T15" fmla="*/ 311 h 403"/>
                  <a:gd name="T16" fmla="*/ 8 w 809"/>
                  <a:gd name="T17" fmla="*/ 298 h 403"/>
                  <a:gd name="T18" fmla="*/ 10 w 809"/>
                  <a:gd name="T19" fmla="*/ 285 h 403"/>
                  <a:gd name="T20" fmla="*/ 12 w 809"/>
                  <a:gd name="T21" fmla="*/ 272 h 403"/>
                  <a:gd name="T22" fmla="*/ 14 w 809"/>
                  <a:gd name="T23" fmla="*/ 259 h 403"/>
                  <a:gd name="T24" fmla="*/ 17 w 809"/>
                  <a:gd name="T25" fmla="*/ 246 h 403"/>
                  <a:gd name="T26" fmla="*/ 20 w 809"/>
                  <a:gd name="T27" fmla="*/ 234 h 403"/>
                  <a:gd name="T28" fmla="*/ 23 w 809"/>
                  <a:gd name="T29" fmla="*/ 221 h 403"/>
                  <a:gd name="T30" fmla="*/ 26 w 809"/>
                  <a:gd name="T31" fmla="*/ 208 h 403"/>
                  <a:gd name="T32" fmla="*/ 29 w 809"/>
                  <a:gd name="T33" fmla="*/ 195 h 403"/>
                  <a:gd name="T34" fmla="*/ 32 w 809"/>
                  <a:gd name="T35" fmla="*/ 183 h 403"/>
                  <a:gd name="T36" fmla="*/ 36 w 809"/>
                  <a:gd name="T37" fmla="*/ 170 h 403"/>
                  <a:gd name="T38" fmla="*/ 40 w 809"/>
                  <a:gd name="T39" fmla="*/ 157 h 403"/>
                  <a:gd name="T40" fmla="*/ 44 w 809"/>
                  <a:gd name="T41" fmla="*/ 145 h 403"/>
                  <a:gd name="T42" fmla="*/ 48 w 809"/>
                  <a:gd name="T43" fmla="*/ 132 h 403"/>
                  <a:gd name="T44" fmla="*/ 53 w 809"/>
                  <a:gd name="T45" fmla="*/ 120 h 403"/>
                  <a:gd name="T46" fmla="*/ 58 w 809"/>
                  <a:gd name="T47" fmla="*/ 108 h 403"/>
                  <a:gd name="T48" fmla="*/ 63 w 809"/>
                  <a:gd name="T49" fmla="*/ 95 h 403"/>
                  <a:gd name="T50" fmla="*/ 68 w 809"/>
                  <a:gd name="T51" fmla="*/ 83 h 403"/>
                  <a:gd name="T52" fmla="*/ 73 w 809"/>
                  <a:gd name="T53" fmla="*/ 71 h 403"/>
                  <a:gd name="T54" fmla="*/ 78 w 809"/>
                  <a:gd name="T55" fmla="*/ 59 h 403"/>
                  <a:gd name="T56" fmla="*/ 84 w 809"/>
                  <a:gd name="T57" fmla="*/ 47 h 403"/>
                  <a:gd name="T58" fmla="*/ 90 w 809"/>
                  <a:gd name="T59" fmla="*/ 36 h 403"/>
                  <a:gd name="T60" fmla="*/ 96 w 809"/>
                  <a:gd name="T61" fmla="*/ 24 h 403"/>
                  <a:gd name="T62" fmla="*/ 102 w 809"/>
                  <a:gd name="T63" fmla="*/ 12 h 403"/>
                  <a:gd name="T64" fmla="*/ 108 w 809"/>
                  <a:gd name="T65" fmla="*/ 0 h 403"/>
                  <a:gd name="T66" fmla="*/ 809 w 809"/>
                  <a:gd name="T67" fmla="*/ 403 h 403"/>
                  <a:gd name="T68" fmla="*/ 0 w 809"/>
                  <a:gd name="T69" fmla="*/ 403 h 4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9"/>
                  <a:gd name="T106" fmla="*/ 0 h 403"/>
                  <a:gd name="T107" fmla="*/ 809 w 809"/>
                  <a:gd name="T108" fmla="*/ 403 h 4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9" h="403">
                    <a:moveTo>
                      <a:pt x="0" y="403"/>
                    </a:moveTo>
                    <a:lnTo>
                      <a:pt x="0" y="390"/>
                    </a:lnTo>
                    <a:lnTo>
                      <a:pt x="1" y="377"/>
                    </a:lnTo>
                    <a:lnTo>
                      <a:pt x="1" y="364"/>
                    </a:lnTo>
                    <a:lnTo>
                      <a:pt x="2" y="351"/>
                    </a:lnTo>
                    <a:lnTo>
                      <a:pt x="3" y="337"/>
                    </a:lnTo>
                    <a:lnTo>
                      <a:pt x="5" y="324"/>
                    </a:lnTo>
                    <a:lnTo>
                      <a:pt x="6" y="311"/>
                    </a:lnTo>
                    <a:lnTo>
                      <a:pt x="8" y="298"/>
                    </a:lnTo>
                    <a:lnTo>
                      <a:pt x="10" y="285"/>
                    </a:lnTo>
                    <a:lnTo>
                      <a:pt x="12" y="272"/>
                    </a:lnTo>
                    <a:lnTo>
                      <a:pt x="14" y="259"/>
                    </a:lnTo>
                    <a:lnTo>
                      <a:pt x="17" y="246"/>
                    </a:lnTo>
                    <a:lnTo>
                      <a:pt x="20" y="234"/>
                    </a:lnTo>
                    <a:lnTo>
                      <a:pt x="23" y="221"/>
                    </a:lnTo>
                    <a:lnTo>
                      <a:pt x="26" y="208"/>
                    </a:lnTo>
                    <a:lnTo>
                      <a:pt x="29" y="195"/>
                    </a:lnTo>
                    <a:lnTo>
                      <a:pt x="32" y="183"/>
                    </a:lnTo>
                    <a:lnTo>
                      <a:pt x="36" y="170"/>
                    </a:lnTo>
                    <a:lnTo>
                      <a:pt x="40" y="157"/>
                    </a:lnTo>
                    <a:lnTo>
                      <a:pt x="44" y="145"/>
                    </a:lnTo>
                    <a:lnTo>
                      <a:pt x="48" y="132"/>
                    </a:lnTo>
                    <a:lnTo>
                      <a:pt x="53" y="120"/>
                    </a:lnTo>
                    <a:lnTo>
                      <a:pt x="58" y="108"/>
                    </a:lnTo>
                    <a:lnTo>
                      <a:pt x="63" y="95"/>
                    </a:lnTo>
                    <a:lnTo>
                      <a:pt x="68" y="83"/>
                    </a:lnTo>
                    <a:lnTo>
                      <a:pt x="73" y="71"/>
                    </a:lnTo>
                    <a:lnTo>
                      <a:pt x="78" y="59"/>
                    </a:lnTo>
                    <a:lnTo>
                      <a:pt x="84" y="47"/>
                    </a:lnTo>
                    <a:lnTo>
                      <a:pt x="90" y="36"/>
                    </a:lnTo>
                    <a:lnTo>
                      <a:pt x="96" y="24"/>
                    </a:lnTo>
                    <a:lnTo>
                      <a:pt x="102" y="12"/>
                    </a:lnTo>
                    <a:lnTo>
                      <a:pt x="108" y="0"/>
                    </a:lnTo>
                    <a:lnTo>
                      <a:pt x="809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rgbClr val="99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" name="Freeform 8"/>
              <p:cNvSpPr>
                <a:spLocks/>
              </p:cNvSpPr>
              <p:nvPr/>
            </p:nvSpPr>
            <p:spPr bwMode="auto">
              <a:xfrm>
                <a:off x="1953" y="2232"/>
                <a:ext cx="809" cy="403"/>
              </a:xfrm>
              <a:custGeom>
                <a:avLst/>
                <a:gdLst>
                  <a:gd name="T0" fmla="*/ 108 w 809"/>
                  <a:gd name="T1" fmla="*/ 403 h 403"/>
                  <a:gd name="T2" fmla="*/ 101 w 809"/>
                  <a:gd name="T3" fmla="*/ 391 h 403"/>
                  <a:gd name="T4" fmla="*/ 95 w 809"/>
                  <a:gd name="T5" fmla="*/ 379 h 403"/>
                  <a:gd name="T6" fmla="*/ 89 w 809"/>
                  <a:gd name="T7" fmla="*/ 367 h 403"/>
                  <a:gd name="T8" fmla="*/ 83 w 809"/>
                  <a:gd name="T9" fmla="*/ 354 h 403"/>
                  <a:gd name="T10" fmla="*/ 77 w 809"/>
                  <a:gd name="T11" fmla="*/ 342 h 403"/>
                  <a:gd name="T12" fmla="*/ 71 w 809"/>
                  <a:gd name="T13" fmla="*/ 330 h 403"/>
                  <a:gd name="T14" fmla="*/ 66 w 809"/>
                  <a:gd name="T15" fmla="*/ 318 h 403"/>
                  <a:gd name="T16" fmla="*/ 61 w 809"/>
                  <a:gd name="T17" fmla="*/ 305 h 403"/>
                  <a:gd name="T18" fmla="*/ 56 w 809"/>
                  <a:gd name="T19" fmla="*/ 293 h 403"/>
                  <a:gd name="T20" fmla="*/ 51 w 809"/>
                  <a:gd name="T21" fmla="*/ 280 h 403"/>
                  <a:gd name="T22" fmla="*/ 47 w 809"/>
                  <a:gd name="T23" fmla="*/ 268 h 403"/>
                  <a:gd name="T24" fmla="*/ 43 w 809"/>
                  <a:gd name="T25" fmla="*/ 255 h 403"/>
                  <a:gd name="T26" fmla="*/ 38 w 809"/>
                  <a:gd name="T27" fmla="*/ 243 h 403"/>
                  <a:gd name="T28" fmla="*/ 35 w 809"/>
                  <a:gd name="T29" fmla="*/ 230 h 403"/>
                  <a:gd name="T30" fmla="*/ 31 w 809"/>
                  <a:gd name="T31" fmla="*/ 217 h 403"/>
                  <a:gd name="T32" fmla="*/ 28 w 809"/>
                  <a:gd name="T33" fmla="*/ 205 h 403"/>
                  <a:gd name="T34" fmla="*/ 24 w 809"/>
                  <a:gd name="T35" fmla="*/ 192 h 403"/>
                  <a:gd name="T36" fmla="*/ 21 w 809"/>
                  <a:gd name="T37" fmla="*/ 179 h 403"/>
                  <a:gd name="T38" fmla="*/ 18 w 809"/>
                  <a:gd name="T39" fmla="*/ 167 h 403"/>
                  <a:gd name="T40" fmla="*/ 16 w 809"/>
                  <a:gd name="T41" fmla="*/ 154 h 403"/>
                  <a:gd name="T42" fmla="*/ 13 w 809"/>
                  <a:gd name="T43" fmla="*/ 141 h 403"/>
                  <a:gd name="T44" fmla="*/ 11 w 809"/>
                  <a:gd name="T45" fmla="*/ 128 h 403"/>
                  <a:gd name="T46" fmla="*/ 9 w 809"/>
                  <a:gd name="T47" fmla="*/ 115 h 403"/>
                  <a:gd name="T48" fmla="*/ 7 w 809"/>
                  <a:gd name="T49" fmla="*/ 102 h 403"/>
                  <a:gd name="T50" fmla="*/ 6 w 809"/>
                  <a:gd name="T51" fmla="*/ 90 h 403"/>
                  <a:gd name="T52" fmla="*/ 4 w 809"/>
                  <a:gd name="T53" fmla="*/ 77 h 403"/>
                  <a:gd name="T54" fmla="*/ 3 w 809"/>
                  <a:gd name="T55" fmla="*/ 64 h 403"/>
                  <a:gd name="T56" fmla="*/ 2 w 809"/>
                  <a:gd name="T57" fmla="*/ 51 h 403"/>
                  <a:gd name="T58" fmla="*/ 1 w 809"/>
                  <a:gd name="T59" fmla="*/ 38 h 403"/>
                  <a:gd name="T60" fmla="*/ 0 w 809"/>
                  <a:gd name="T61" fmla="*/ 25 h 403"/>
                  <a:gd name="T62" fmla="*/ 0 w 809"/>
                  <a:gd name="T63" fmla="*/ 12 h 403"/>
                  <a:gd name="T64" fmla="*/ 0 w 809"/>
                  <a:gd name="T65" fmla="*/ 0 h 403"/>
                  <a:gd name="T66" fmla="*/ 809 w 809"/>
                  <a:gd name="T67" fmla="*/ 0 h 403"/>
                  <a:gd name="T68" fmla="*/ 108 w 809"/>
                  <a:gd name="T69" fmla="*/ 403 h 4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9"/>
                  <a:gd name="T106" fmla="*/ 0 h 403"/>
                  <a:gd name="T107" fmla="*/ 809 w 809"/>
                  <a:gd name="T108" fmla="*/ 403 h 4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9" h="403">
                    <a:moveTo>
                      <a:pt x="108" y="403"/>
                    </a:moveTo>
                    <a:lnTo>
                      <a:pt x="101" y="391"/>
                    </a:lnTo>
                    <a:lnTo>
                      <a:pt x="95" y="379"/>
                    </a:lnTo>
                    <a:lnTo>
                      <a:pt x="89" y="367"/>
                    </a:lnTo>
                    <a:lnTo>
                      <a:pt x="83" y="354"/>
                    </a:lnTo>
                    <a:lnTo>
                      <a:pt x="77" y="342"/>
                    </a:lnTo>
                    <a:lnTo>
                      <a:pt x="71" y="330"/>
                    </a:lnTo>
                    <a:lnTo>
                      <a:pt x="66" y="318"/>
                    </a:lnTo>
                    <a:lnTo>
                      <a:pt x="61" y="305"/>
                    </a:lnTo>
                    <a:lnTo>
                      <a:pt x="56" y="293"/>
                    </a:lnTo>
                    <a:lnTo>
                      <a:pt x="51" y="280"/>
                    </a:lnTo>
                    <a:lnTo>
                      <a:pt x="47" y="268"/>
                    </a:lnTo>
                    <a:lnTo>
                      <a:pt x="43" y="255"/>
                    </a:lnTo>
                    <a:lnTo>
                      <a:pt x="38" y="243"/>
                    </a:lnTo>
                    <a:lnTo>
                      <a:pt x="35" y="230"/>
                    </a:lnTo>
                    <a:lnTo>
                      <a:pt x="31" y="217"/>
                    </a:lnTo>
                    <a:lnTo>
                      <a:pt x="28" y="205"/>
                    </a:lnTo>
                    <a:lnTo>
                      <a:pt x="24" y="192"/>
                    </a:lnTo>
                    <a:lnTo>
                      <a:pt x="21" y="179"/>
                    </a:lnTo>
                    <a:lnTo>
                      <a:pt x="18" y="167"/>
                    </a:lnTo>
                    <a:lnTo>
                      <a:pt x="16" y="154"/>
                    </a:lnTo>
                    <a:lnTo>
                      <a:pt x="13" y="141"/>
                    </a:lnTo>
                    <a:lnTo>
                      <a:pt x="11" y="128"/>
                    </a:lnTo>
                    <a:lnTo>
                      <a:pt x="9" y="115"/>
                    </a:lnTo>
                    <a:lnTo>
                      <a:pt x="7" y="102"/>
                    </a:lnTo>
                    <a:lnTo>
                      <a:pt x="6" y="90"/>
                    </a:lnTo>
                    <a:lnTo>
                      <a:pt x="4" y="77"/>
                    </a:lnTo>
                    <a:lnTo>
                      <a:pt x="3" y="64"/>
                    </a:lnTo>
                    <a:lnTo>
                      <a:pt x="2" y="51"/>
                    </a:lnTo>
                    <a:lnTo>
                      <a:pt x="1" y="38"/>
                    </a:lnTo>
                    <a:lnTo>
                      <a:pt x="0" y="2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09" y="0"/>
                    </a:lnTo>
                    <a:lnTo>
                      <a:pt x="108" y="403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" name="Freeform 9"/>
              <p:cNvSpPr>
                <a:spLocks/>
              </p:cNvSpPr>
              <p:nvPr/>
            </p:nvSpPr>
            <p:spPr bwMode="auto">
              <a:xfrm>
                <a:off x="2072" y="2251"/>
                <a:ext cx="702" cy="699"/>
              </a:xfrm>
              <a:custGeom>
                <a:avLst/>
                <a:gdLst>
                  <a:gd name="T0" fmla="*/ 297 w 702"/>
                  <a:gd name="T1" fmla="*/ 699 h 699"/>
                  <a:gd name="T2" fmla="*/ 286 w 702"/>
                  <a:gd name="T3" fmla="*/ 692 h 699"/>
                  <a:gd name="T4" fmla="*/ 275 w 702"/>
                  <a:gd name="T5" fmla="*/ 685 h 699"/>
                  <a:gd name="T6" fmla="*/ 264 w 702"/>
                  <a:gd name="T7" fmla="*/ 678 h 699"/>
                  <a:gd name="T8" fmla="*/ 253 w 702"/>
                  <a:gd name="T9" fmla="*/ 671 h 699"/>
                  <a:gd name="T10" fmla="*/ 243 w 702"/>
                  <a:gd name="T11" fmla="*/ 664 h 699"/>
                  <a:gd name="T12" fmla="*/ 232 w 702"/>
                  <a:gd name="T13" fmla="*/ 656 h 699"/>
                  <a:gd name="T14" fmla="*/ 222 w 702"/>
                  <a:gd name="T15" fmla="*/ 649 h 699"/>
                  <a:gd name="T16" fmla="*/ 211 w 702"/>
                  <a:gd name="T17" fmla="*/ 641 h 699"/>
                  <a:gd name="T18" fmla="*/ 201 w 702"/>
                  <a:gd name="T19" fmla="*/ 633 h 699"/>
                  <a:gd name="T20" fmla="*/ 191 w 702"/>
                  <a:gd name="T21" fmla="*/ 625 h 699"/>
                  <a:gd name="T22" fmla="*/ 181 w 702"/>
                  <a:gd name="T23" fmla="*/ 616 h 699"/>
                  <a:gd name="T24" fmla="*/ 171 w 702"/>
                  <a:gd name="T25" fmla="*/ 608 h 699"/>
                  <a:gd name="T26" fmla="*/ 161 w 702"/>
                  <a:gd name="T27" fmla="*/ 599 h 699"/>
                  <a:gd name="T28" fmla="*/ 152 w 702"/>
                  <a:gd name="T29" fmla="*/ 590 h 699"/>
                  <a:gd name="T30" fmla="*/ 142 w 702"/>
                  <a:gd name="T31" fmla="*/ 581 h 699"/>
                  <a:gd name="T32" fmla="*/ 133 w 702"/>
                  <a:gd name="T33" fmla="*/ 572 h 699"/>
                  <a:gd name="T34" fmla="*/ 123 w 702"/>
                  <a:gd name="T35" fmla="*/ 563 h 699"/>
                  <a:gd name="T36" fmla="*/ 114 w 702"/>
                  <a:gd name="T37" fmla="*/ 553 h 699"/>
                  <a:gd name="T38" fmla="*/ 105 w 702"/>
                  <a:gd name="T39" fmla="*/ 544 h 699"/>
                  <a:gd name="T40" fmla="*/ 96 w 702"/>
                  <a:gd name="T41" fmla="*/ 534 h 699"/>
                  <a:gd name="T42" fmla="*/ 87 w 702"/>
                  <a:gd name="T43" fmla="*/ 524 h 699"/>
                  <a:gd name="T44" fmla="*/ 79 w 702"/>
                  <a:gd name="T45" fmla="*/ 514 h 699"/>
                  <a:gd name="T46" fmla="*/ 70 w 702"/>
                  <a:gd name="T47" fmla="*/ 503 h 699"/>
                  <a:gd name="T48" fmla="*/ 62 w 702"/>
                  <a:gd name="T49" fmla="*/ 493 h 699"/>
                  <a:gd name="T50" fmla="*/ 54 w 702"/>
                  <a:gd name="T51" fmla="*/ 482 h 699"/>
                  <a:gd name="T52" fmla="*/ 46 w 702"/>
                  <a:gd name="T53" fmla="*/ 471 h 699"/>
                  <a:gd name="T54" fmla="*/ 38 w 702"/>
                  <a:gd name="T55" fmla="*/ 461 h 699"/>
                  <a:gd name="T56" fmla="*/ 30 w 702"/>
                  <a:gd name="T57" fmla="*/ 449 h 699"/>
                  <a:gd name="T58" fmla="*/ 22 w 702"/>
                  <a:gd name="T59" fmla="*/ 438 h 699"/>
                  <a:gd name="T60" fmla="*/ 15 w 702"/>
                  <a:gd name="T61" fmla="*/ 427 h 699"/>
                  <a:gd name="T62" fmla="*/ 8 w 702"/>
                  <a:gd name="T63" fmla="*/ 415 h 699"/>
                  <a:gd name="T64" fmla="*/ 0 w 702"/>
                  <a:gd name="T65" fmla="*/ 404 h 699"/>
                  <a:gd name="T66" fmla="*/ 702 w 702"/>
                  <a:gd name="T67" fmla="*/ 0 h 699"/>
                  <a:gd name="T68" fmla="*/ 297 w 702"/>
                  <a:gd name="T69" fmla="*/ 699 h 6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2"/>
                  <a:gd name="T106" fmla="*/ 0 h 699"/>
                  <a:gd name="T107" fmla="*/ 702 w 702"/>
                  <a:gd name="T108" fmla="*/ 699 h 6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2" h="699">
                    <a:moveTo>
                      <a:pt x="297" y="699"/>
                    </a:moveTo>
                    <a:lnTo>
                      <a:pt x="286" y="692"/>
                    </a:lnTo>
                    <a:lnTo>
                      <a:pt x="275" y="685"/>
                    </a:lnTo>
                    <a:lnTo>
                      <a:pt x="264" y="678"/>
                    </a:lnTo>
                    <a:lnTo>
                      <a:pt x="253" y="671"/>
                    </a:lnTo>
                    <a:lnTo>
                      <a:pt x="243" y="664"/>
                    </a:lnTo>
                    <a:lnTo>
                      <a:pt x="232" y="656"/>
                    </a:lnTo>
                    <a:lnTo>
                      <a:pt x="222" y="649"/>
                    </a:lnTo>
                    <a:lnTo>
                      <a:pt x="211" y="641"/>
                    </a:lnTo>
                    <a:lnTo>
                      <a:pt x="201" y="633"/>
                    </a:lnTo>
                    <a:lnTo>
                      <a:pt x="191" y="625"/>
                    </a:lnTo>
                    <a:lnTo>
                      <a:pt x="181" y="616"/>
                    </a:lnTo>
                    <a:lnTo>
                      <a:pt x="171" y="608"/>
                    </a:lnTo>
                    <a:lnTo>
                      <a:pt x="161" y="599"/>
                    </a:lnTo>
                    <a:lnTo>
                      <a:pt x="152" y="590"/>
                    </a:lnTo>
                    <a:lnTo>
                      <a:pt x="142" y="581"/>
                    </a:lnTo>
                    <a:lnTo>
                      <a:pt x="133" y="572"/>
                    </a:lnTo>
                    <a:lnTo>
                      <a:pt x="123" y="563"/>
                    </a:lnTo>
                    <a:lnTo>
                      <a:pt x="114" y="553"/>
                    </a:lnTo>
                    <a:lnTo>
                      <a:pt x="105" y="544"/>
                    </a:lnTo>
                    <a:lnTo>
                      <a:pt x="96" y="534"/>
                    </a:lnTo>
                    <a:lnTo>
                      <a:pt x="87" y="524"/>
                    </a:lnTo>
                    <a:lnTo>
                      <a:pt x="79" y="514"/>
                    </a:lnTo>
                    <a:lnTo>
                      <a:pt x="70" y="503"/>
                    </a:lnTo>
                    <a:lnTo>
                      <a:pt x="62" y="493"/>
                    </a:lnTo>
                    <a:lnTo>
                      <a:pt x="54" y="482"/>
                    </a:lnTo>
                    <a:lnTo>
                      <a:pt x="46" y="471"/>
                    </a:lnTo>
                    <a:lnTo>
                      <a:pt x="38" y="461"/>
                    </a:lnTo>
                    <a:lnTo>
                      <a:pt x="30" y="449"/>
                    </a:lnTo>
                    <a:lnTo>
                      <a:pt x="22" y="438"/>
                    </a:lnTo>
                    <a:lnTo>
                      <a:pt x="15" y="427"/>
                    </a:lnTo>
                    <a:lnTo>
                      <a:pt x="8" y="415"/>
                    </a:lnTo>
                    <a:lnTo>
                      <a:pt x="0" y="404"/>
                    </a:lnTo>
                    <a:lnTo>
                      <a:pt x="702" y="0"/>
                    </a:lnTo>
                    <a:lnTo>
                      <a:pt x="297" y="699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" name="Freeform 10"/>
              <p:cNvSpPr>
                <a:spLocks/>
              </p:cNvSpPr>
              <p:nvPr/>
            </p:nvSpPr>
            <p:spPr bwMode="auto">
              <a:xfrm>
                <a:off x="2389" y="2262"/>
                <a:ext cx="404" cy="807"/>
              </a:xfrm>
              <a:custGeom>
                <a:avLst/>
                <a:gdLst>
                  <a:gd name="T0" fmla="*/ 404 w 404"/>
                  <a:gd name="T1" fmla="*/ 807 h 807"/>
                  <a:gd name="T2" fmla="*/ 391 w 404"/>
                  <a:gd name="T3" fmla="*/ 807 h 807"/>
                  <a:gd name="T4" fmla="*/ 378 w 404"/>
                  <a:gd name="T5" fmla="*/ 806 h 807"/>
                  <a:gd name="T6" fmla="*/ 364 w 404"/>
                  <a:gd name="T7" fmla="*/ 806 h 807"/>
                  <a:gd name="T8" fmla="*/ 351 w 404"/>
                  <a:gd name="T9" fmla="*/ 805 h 807"/>
                  <a:gd name="T10" fmla="*/ 338 w 404"/>
                  <a:gd name="T11" fmla="*/ 804 h 807"/>
                  <a:gd name="T12" fmla="*/ 325 w 404"/>
                  <a:gd name="T13" fmla="*/ 802 h 807"/>
                  <a:gd name="T14" fmla="*/ 312 w 404"/>
                  <a:gd name="T15" fmla="*/ 801 h 807"/>
                  <a:gd name="T16" fmla="*/ 299 w 404"/>
                  <a:gd name="T17" fmla="*/ 799 h 807"/>
                  <a:gd name="T18" fmla="*/ 286 w 404"/>
                  <a:gd name="T19" fmla="*/ 797 h 807"/>
                  <a:gd name="T20" fmla="*/ 273 w 404"/>
                  <a:gd name="T21" fmla="*/ 795 h 807"/>
                  <a:gd name="T22" fmla="*/ 259 w 404"/>
                  <a:gd name="T23" fmla="*/ 793 h 807"/>
                  <a:gd name="T24" fmla="*/ 247 w 404"/>
                  <a:gd name="T25" fmla="*/ 790 h 807"/>
                  <a:gd name="T26" fmla="*/ 234 w 404"/>
                  <a:gd name="T27" fmla="*/ 787 h 807"/>
                  <a:gd name="T28" fmla="*/ 221 w 404"/>
                  <a:gd name="T29" fmla="*/ 785 h 807"/>
                  <a:gd name="T30" fmla="*/ 208 w 404"/>
                  <a:gd name="T31" fmla="*/ 781 h 807"/>
                  <a:gd name="T32" fmla="*/ 195 w 404"/>
                  <a:gd name="T33" fmla="*/ 778 h 807"/>
                  <a:gd name="T34" fmla="*/ 182 w 404"/>
                  <a:gd name="T35" fmla="*/ 775 h 807"/>
                  <a:gd name="T36" fmla="*/ 170 w 404"/>
                  <a:gd name="T37" fmla="*/ 771 h 807"/>
                  <a:gd name="T38" fmla="*/ 157 w 404"/>
                  <a:gd name="T39" fmla="*/ 767 h 807"/>
                  <a:gd name="T40" fmla="*/ 145 w 404"/>
                  <a:gd name="T41" fmla="*/ 763 h 807"/>
                  <a:gd name="T42" fmla="*/ 132 w 404"/>
                  <a:gd name="T43" fmla="*/ 759 h 807"/>
                  <a:gd name="T44" fmla="*/ 120 w 404"/>
                  <a:gd name="T45" fmla="*/ 754 h 807"/>
                  <a:gd name="T46" fmla="*/ 107 w 404"/>
                  <a:gd name="T47" fmla="*/ 749 h 807"/>
                  <a:gd name="T48" fmla="*/ 95 w 404"/>
                  <a:gd name="T49" fmla="*/ 745 h 807"/>
                  <a:gd name="T50" fmla="*/ 83 w 404"/>
                  <a:gd name="T51" fmla="*/ 740 h 807"/>
                  <a:gd name="T52" fmla="*/ 71 w 404"/>
                  <a:gd name="T53" fmla="*/ 734 h 807"/>
                  <a:gd name="T54" fmla="*/ 59 w 404"/>
                  <a:gd name="T55" fmla="*/ 729 h 807"/>
                  <a:gd name="T56" fmla="*/ 47 w 404"/>
                  <a:gd name="T57" fmla="*/ 723 h 807"/>
                  <a:gd name="T58" fmla="*/ 35 w 404"/>
                  <a:gd name="T59" fmla="*/ 718 h 807"/>
                  <a:gd name="T60" fmla="*/ 23 w 404"/>
                  <a:gd name="T61" fmla="*/ 712 h 807"/>
                  <a:gd name="T62" fmla="*/ 11 w 404"/>
                  <a:gd name="T63" fmla="*/ 706 h 807"/>
                  <a:gd name="T64" fmla="*/ 0 w 404"/>
                  <a:gd name="T65" fmla="*/ 699 h 807"/>
                  <a:gd name="T66" fmla="*/ 404 w 404"/>
                  <a:gd name="T67" fmla="*/ 0 h 807"/>
                  <a:gd name="T68" fmla="*/ 404 w 404"/>
                  <a:gd name="T69" fmla="*/ 807 h 8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4"/>
                  <a:gd name="T106" fmla="*/ 0 h 807"/>
                  <a:gd name="T107" fmla="*/ 404 w 404"/>
                  <a:gd name="T108" fmla="*/ 807 h 8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4" h="807">
                    <a:moveTo>
                      <a:pt x="404" y="807"/>
                    </a:moveTo>
                    <a:lnTo>
                      <a:pt x="391" y="807"/>
                    </a:lnTo>
                    <a:lnTo>
                      <a:pt x="378" y="806"/>
                    </a:lnTo>
                    <a:lnTo>
                      <a:pt x="364" y="806"/>
                    </a:lnTo>
                    <a:lnTo>
                      <a:pt x="351" y="805"/>
                    </a:lnTo>
                    <a:lnTo>
                      <a:pt x="338" y="804"/>
                    </a:lnTo>
                    <a:lnTo>
                      <a:pt x="325" y="802"/>
                    </a:lnTo>
                    <a:lnTo>
                      <a:pt x="312" y="801"/>
                    </a:lnTo>
                    <a:lnTo>
                      <a:pt x="299" y="799"/>
                    </a:lnTo>
                    <a:lnTo>
                      <a:pt x="286" y="797"/>
                    </a:lnTo>
                    <a:lnTo>
                      <a:pt x="273" y="795"/>
                    </a:lnTo>
                    <a:lnTo>
                      <a:pt x="259" y="793"/>
                    </a:lnTo>
                    <a:lnTo>
                      <a:pt x="247" y="790"/>
                    </a:lnTo>
                    <a:lnTo>
                      <a:pt x="234" y="787"/>
                    </a:lnTo>
                    <a:lnTo>
                      <a:pt x="221" y="785"/>
                    </a:lnTo>
                    <a:lnTo>
                      <a:pt x="208" y="781"/>
                    </a:lnTo>
                    <a:lnTo>
                      <a:pt x="195" y="778"/>
                    </a:lnTo>
                    <a:lnTo>
                      <a:pt x="182" y="775"/>
                    </a:lnTo>
                    <a:lnTo>
                      <a:pt x="170" y="771"/>
                    </a:lnTo>
                    <a:lnTo>
                      <a:pt x="157" y="767"/>
                    </a:lnTo>
                    <a:lnTo>
                      <a:pt x="145" y="763"/>
                    </a:lnTo>
                    <a:lnTo>
                      <a:pt x="132" y="759"/>
                    </a:lnTo>
                    <a:lnTo>
                      <a:pt x="120" y="754"/>
                    </a:lnTo>
                    <a:lnTo>
                      <a:pt x="107" y="749"/>
                    </a:lnTo>
                    <a:lnTo>
                      <a:pt x="95" y="745"/>
                    </a:lnTo>
                    <a:lnTo>
                      <a:pt x="83" y="740"/>
                    </a:lnTo>
                    <a:lnTo>
                      <a:pt x="71" y="734"/>
                    </a:lnTo>
                    <a:lnTo>
                      <a:pt x="59" y="729"/>
                    </a:lnTo>
                    <a:lnTo>
                      <a:pt x="47" y="723"/>
                    </a:lnTo>
                    <a:lnTo>
                      <a:pt x="35" y="718"/>
                    </a:lnTo>
                    <a:lnTo>
                      <a:pt x="23" y="712"/>
                    </a:lnTo>
                    <a:lnTo>
                      <a:pt x="11" y="706"/>
                    </a:lnTo>
                    <a:lnTo>
                      <a:pt x="0" y="699"/>
                    </a:lnTo>
                    <a:lnTo>
                      <a:pt x="404" y="0"/>
                    </a:lnTo>
                    <a:lnTo>
                      <a:pt x="404" y="807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" name="Freeform 11"/>
              <p:cNvSpPr>
                <a:spLocks/>
              </p:cNvSpPr>
              <p:nvPr/>
            </p:nvSpPr>
            <p:spPr bwMode="auto">
              <a:xfrm>
                <a:off x="2816" y="2262"/>
                <a:ext cx="405" cy="807"/>
              </a:xfrm>
              <a:custGeom>
                <a:avLst/>
                <a:gdLst>
                  <a:gd name="T0" fmla="*/ 405 w 405"/>
                  <a:gd name="T1" fmla="*/ 700 h 807"/>
                  <a:gd name="T2" fmla="*/ 393 w 405"/>
                  <a:gd name="T3" fmla="*/ 706 h 807"/>
                  <a:gd name="T4" fmla="*/ 380 w 405"/>
                  <a:gd name="T5" fmla="*/ 712 h 807"/>
                  <a:gd name="T6" fmla="*/ 368 w 405"/>
                  <a:gd name="T7" fmla="*/ 719 h 807"/>
                  <a:gd name="T8" fmla="*/ 356 w 405"/>
                  <a:gd name="T9" fmla="*/ 725 h 807"/>
                  <a:gd name="T10" fmla="*/ 344 w 405"/>
                  <a:gd name="T11" fmla="*/ 730 h 807"/>
                  <a:gd name="T12" fmla="*/ 332 w 405"/>
                  <a:gd name="T13" fmla="*/ 736 h 807"/>
                  <a:gd name="T14" fmla="*/ 319 w 405"/>
                  <a:gd name="T15" fmla="*/ 741 h 807"/>
                  <a:gd name="T16" fmla="*/ 307 w 405"/>
                  <a:gd name="T17" fmla="*/ 746 h 807"/>
                  <a:gd name="T18" fmla="*/ 294 w 405"/>
                  <a:gd name="T19" fmla="*/ 751 h 807"/>
                  <a:gd name="T20" fmla="*/ 282 w 405"/>
                  <a:gd name="T21" fmla="*/ 756 h 807"/>
                  <a:gd name="T22" fmla="*/ 269 w 405"/>
                  <a:gd name="T23" fmla="*/ 760 h 807"/>
                  <a:gd name="T24" fmla="*/ 257 w 405"/>
                  <a:gd name="T25" fmla="*/ 765 h 807"/>
                  <a:gd name="T26" fmla="*/ 244 w 405"/>
                  <a:gd name="T27" fmla="*/ 769 h 807"/>
                  <a:gd name="T28" fmla="*/ 232 w 405"/>
                  <a:gd name="T29" fmla="*/ 772 h 807"/>
                  <a:gd name="T30" fmla="*/ 219 w 405"/>
                  <a:gd name="T31" fmla="*/ 776 h 807"/>
                  <a:gd name="T32" fmla="*/ 206 w 405"/>
                  <a:gd name="T33" fmla="*/ 780 h 807"/>
                  <a:gd name="T34" fmla="*/ 193 w 405"/>
                  <a:gd name="T35" fmla="*/ 783 h 807"/>
                  <a:gd name="T36" fmla="*/ 181 w 405"/>
                  <a:gd name="T37" fmla="*/ 786 h 807"/>
                  <a:gd name="T38" fmla="*/ 168 w 405"/>
                  <a:gd name="T39" fmla="*/ 789 h 807"/>
                  <a:gd name="T40" fmla="*/ 155 w 405"/>
                  <a:gd name="T41" fmla="*/ 791 h 807"/>
                  <a:gd name="T42" fmla="*/ 142 w 405"/>
                  <a:gd name="T43" fmla="*/ 794 h 807"/>
                  <a:gd name="T44" fmla="*/ 129 w 405"/>
                  <a:gd name="T45" fmla="*/ 796 h 807"/>
                  <a:gd name="T46" fmla="*/ 116 w 405"/>
                  <a:gd name="T47" fmla="*/ 798 h 807"/>
                  <a:gd name="T48" fmla="*/ 103 w 405"/>
                  <a:gd name="T49" fmla="*/ 800 h 807"/>
                  <a:gd name="T50" fmla="*/ 91 w 405"/>
                  <a:gd name="T51" fmla="*/ 802 h 807"/>
                  <a:gd name="T52" fmla="*/ 78 w 405"/>
                  <a:gd name="T53" fmla="*/ 803 h 807"/>
                  <a:gd name="T54" fmla="*/ 65 w 405"/>
                  <a:gd name="T55" fmla="*/ 804 h 807"/>
                  <a:gd name="T56" fmla="*/ 52 w 405"/>
                  <a:gd name="T57" fmla="*/ 805 h 807"/>
                  <a:gd name="T58" fmla="*/ 39 w 405"/>
                  <a:gd name="T59" fmla="*/ 806 h 807"/>
                  <a:gd name="T60" fmla="*/ 26 w 405"/>
                  <a:gd name="T61" fmla="*/ 807 h 807"/>
                  <a:gd name="T62" fmla="*/ 13 w 405"/>
                  <a:gd name="T63" fmla="*/ 807 h 807"/>
                  <a:gd name="T64" fmla="*/ 0 w 405"/>
                  <a:gd name="T65" fmla="*/ 807 h 807"/>
                  <a:gd name="T66" fmla="*/ 0 w 405"/>
                  <a:gd name="T67" fmla="*/ 0 h 807"/>
                  <a:gd name="T68" fmla="*/ 405 w 405"/>
                  <a:gd name="T69" fmla="*/ 700 h 8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5"/>
                  <a:gd name="T106" fmla="*/ 0 h 807"/>
                  <a:gd name="T107" fmla="*/ 405 w 405"/>
                  <a:gd name="T108" fmla="*/ 807 h 8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5" h="807">
                    <a:moveTo>
                      <a:pt x="405" y="700"/>
                    </a:moveTo>
                    <a:lnTo>
                      <a:pt x="393" y="706"/>
                    </a:lnTo>
                    <a:lnTo>
                      <a:pt x="380" y="712"/>
                    </a:lnTo>
                    <a:lnTo>
                      <a:pt x="368" y="719"/>
                    </a:lnTo>
                    <a:lnTo>
                      <a:pt x="356" y="725"/>
                    </a:lnTo>
                    <a:lnTo>
                      <a:pt x="344" y="730"/>
                    </a:lnTo>
                    <a:lnTo>
                      <a:pt x="332" y="736"/>
                    </a:lnTo>
                    <a:lnTo>
                      <a:pt x="319" y="741"/>
                    </a:lnTo>
                    <a:lnTo>
                      <a:pt x="307" y="746"/>
                    </a:lnTo>
                    <a:lnTo>
                      <a:pt x="294" y="751"/>
                    </a:lnTo>
                    <a:lnTo>
                      <a:pt x="282" y="756"/>
                    </a:lnTo>
                    <a:lnTo>
                      <a:pt x="269" y="760"/>
                    </a:lnTo>
                    <a:lnTo>
                      <a:pt x="257" y="765"/>
                    </a:lnTo>
                    <a:lnTo>
                      <a:pt x="244" y="769"/>
                    </a:lnTo>
                    <a:lnTo>
                      <a:pt x="232" y="772"/>
                    </a:lnTo>
                    <a:lnTo>
                      <a:pt x="219" y="776"/>
                    </a:lnTo>
                    <a:lnTo>
                      <a:pt x="206" y="780"/>
                    </a:lnTo>
                    <a:lnTo>
                      <a:pt x="193" y="783"/>
                    </a:lnTo>
                    <a:lnTo>
                      <a:pt x="181" y="786"/>
                    </a:lnTo>
                    <a:lnTo>
                      <a:pt x="168" y="789"/>
                    </a:lnTo>
                    <a:lnTo>
                      <a:pt x="155" y="791"/>
                    </a:lnTo>
                    <a:lnTo>
                      <a:pt x="142" y="794"/>
                    </a:lnTo>
                    <a:lnTo>
                      <a:pt x="129" y="796"/>
                    </a:lnTo>
                    <a:lnTo>
                      <a:pt x="116" y="798"/>
                    </a:lnTo>
                    <a:lnTo>
                      <a:pt x="103" y="800"/>
                    </a:lnTo>
                    <a:lnTo>
                      <a:pt x="91" y="802"/>
                    </a:lnTo>
                    <a:lnTo>
                      <a:pt x="78" y="803"/>
                    </a:lnTo>
                    <a:lnTo>
                      <a:pt x="65" y="804"/>
                    </a:lnTo>
                    <a:lnTo>
                      <a:pt x="52" y="805"/>
                    </a:lnTo>
                    <a:lnTo>
                      <a:pt x="39" y="806"/>
                    </a:lnTo>
                    <a:lnTo>
                      <a:pt x="26" y="807"/>
                    </a:lnTo>
                    <a:lnTo>
                      <a:pt x="13" y="807"/>
                    </a:lnTo>
                    <a:lnTo>
                      <a:pt x="0" y="807"/>
                    </a:lnTo>
                    <a:lnTo>
                      <a:pt x="0" y="0"/>
                    </a:lnTo>
                    <a:lnTo>
                      <a:pt x="405" y="70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" name="Freeform 12"/>
              <p:cNvSpPr>
                <a:spLocks/>
              </p:cNvSpPr>
              <p:nvPr/>
            </p:nvSpPr>
            <p:spPr bwMode="auto">
              <a:xfrm>
                <a:off x="2836" y="2251"/>
                <a:ext cx="701" cy="699"/>
              </a:xfrm>
              <a:custGeom>
                <a:avLst/>
                <a:gdLst>
                  <a:gd name="T0" fmla="*/ 701 w 701"/>
                  <a:gd name="T1" fmla="*/ 403 h 699"/>
                  <a:gd name="T2" fmla="*/ 694 w 701"/>
                  <a:gd name="T3" fmla="*/ 414 h 699"/>
                  <a:gd name="T4" fmla="*/ 687 w 701"/>
                  <a:gd name="T5" fmla="*/ 425 h 699"/>
                  <a:gd name="T6" fmla="*/ 680 w 701"/>
                  <a:gd name="T7" fmla="*/ 436 h 699"/>
                  <a:gd name="T8" fmla="*/ 673 w 701"/>
                  <a:gd name="T9" fmla="*/ 447 h 699"/>
                  <a:gd name="T10" fmla="*/ 666 w 701"/>
                  <a:gd name="T11" fmla="*/ 457 h 699"/>
                  <a:gd name="T12" fmla="*/ 658 w 701"/>
                  <a:gd name="T13" fmla="*/ 468 h 699"/>
                  <a:gd name="T14" fmla="*/ 651 w 701"/>
                  <a:gd name="T15" fmla="*/ 478 h 699"/>
                  <a:gd name="T16" fmla="*/ 643 w 701"/>
                  <a:gd name="T17" fmla="*/ 489 h 699"/>
                  <a:gd name="T18" fmla="*/ 635 w 701"/>
                  <a:gd name="T19" fmla="*/ 499 h 699"/>
                  <a:gd name="T20" fmla="*/ 626 w 701"/>
                  <a:gd name="T21" fmla="*/ 509 h 699"/>
                  <a:gd name="T22" fmla="*/ 618 w 701"/>
                  <a:gd name="T23" fmla="*/ 519 h 699"/>
                  <a:gd name="T24" fmla="*/ 609 w 701"/>
                  <a:gd name="T25" fmla="*/ 529 h 699"/>
                  <a:gd name="T26" fmla="*/ 601 w 701"/>
                  <a:gd name="T27" fmla="*/ 539 h 699"/>
                  <a:gd name="T28" fmla="*/ 592 w 701"/>
                  <a:gd name="T29" fmla="*/ 548 h 699"/>
                  <a:gd name="T30" fmla="*/ 583 w 701"/>
                  <a:gd name="T31" fmla="*/ 558 h 699"/>
                  <a:gd name="T32" fmla="*/ 574 w 701"/>
                  <a:gd name="T33" fmla="*/ 567 h 699"/>
                  <a:gd name="T34" fmla="*/ 564 w 701"/>
                  <a:gd name="T35" fmla="*/ 577 h 699"/>
                  <a:gd name="T36" fmla="*/ 555 w 701"/>
                  <a:gd name="T37" fmla="*/ 586 h 699"/>
                  <a:gd name="T38" fmla="*/ 545 w 701"/>
                  <a:gd name="T39" fmla="*/ 595 h 699"/>
                  <a:gd name="T40" fmla="*/ 535 w 701"/>
                  <a:gd name="T41" fmla="*/ 604 h 699"/>
                  <a:gd name="T42" fmla="*/ 525 w 701"/>
                  <a:gd name="T43" fmla="*/ 612 h 699"/>
                  <a:gd name="T44" fmla="*/ 515 w 701"/>
                  <a:gd name="T45" fmla="*/ 621 h 699"/>
                  <a:gd name="T46" fmla="*/ 505 w 701"/>
                  <a:gd name="T47" fmla="*/ 629 h 699"/>
                  <a:gd name="T48" fmla="*/ 494 w 701"/>
                  <a:gd name="T49" fmla="*/ 638 h 699"/>
                  <a:gd name="T50" fmla="*/ 484 w 701"/>
                  <a:gd name="T51" fmla="*/ 646 h 699"/>
                  <a:gd name="T52" fmla="*/ 473 w 701"/>
                  <a:gd name="T53" fmla="*/ 654 h 699"/>
                  <a:gd name="T54" fmla="*/ 462 w 701"/>
                  <a:gd name="T55" fmla="*/ 662 h 699"/>
                  <a:gd name="T56" fmla="*/ 451 w 701"/>
                  <a:gd name="T57" fmla="*/ 670 h 699"/>
                  <a:gd name="T58" fmla="*/ 439 w 701"/>
                  <a:gd name="T59" fmla="*/ 677 h 699"/>
                  <a:gd name="T60" fmla="*/ 428 w 701"/>
                  <a:gd name="T61" fmla="*/ 684 h 699"/>
                  <a:gd name="T62" fmla="*/ 416 w 701"/>
                  <a:gd name="T63" fmla="*/ 692 h 699"/>
                  <a:gd name="T64" fmla="*/ 405 w 701"/>
                  <a:gd name="T65" fmla="*/ 699 h 699"/>
                  <a:gd name="T66" fmla="*/ 0 w 701"/>
                  <a:gd name="T67" fmla="*/ 0 h 699"/>
                  <a:gd name="T68" fmla="*/ 701 w 701"/>
                  <a:gd name="T69" fmla="*/ 403 h 6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1"/>
                  <a:gd name="T106" fmla="*/ 0 h 699"/>
                  <a:gd name="T107" fmla="*/ 701 w 701"/>
                  <a:gd name="T108" fmla="*/ 699 h 6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1" h="699">
                    <a:moveTo>
                      <a:pt x="701" y="403"/>
                    </a:moveTo>
                    <a:lnTo>
                      <a:pt x="694" y="414"/>
                    </a:lnTo>
                    <a:lnTo>
                      <a:pt x="687" y="425"/>
                    </a:lnTo>
                    <a:lnTo>
                      <a:pt x="680" y="436"/>
                    </a:lnTo>
                    <a:lnTo>
                      <a:pt x="673" y="447"/>
                    </a:lnTo>
                    <a:lnTo>
                      <a:pt x="666" y="457"/>
                    </a:lnTo>
                    <a:lnTo>
                      <a:pt x="658" y="468"/>
                    </a:lnTo>
                    <a:lnTo>
                      <a:pt x="651" y="478"/>
                    </a:lnTo>
                    <a:lnTo>
                      <a:pt x="643" y="489"/>
                    </a:lnTo>
                    <a:lnTo>
                      <a:pt x="635" y="499"/>
                    </a:lnTo>
                    <a:lnTo>
                      <a:pt x="626" y="509"/>
                    </a:lnTo>
                    <a:lnTo>
                      <a:pt x="618" y="519"/>
                    </a:lnTo>
                    <a:lnTo>
                      <a:pt x="609" y="529"/>
                    </a:lnTo>
                    <a:lnTo>
                      <a:pt x="601" y="539"/>
                    </a:lnTo>
                    <a:lnTo>
                      <a:pt x="592" y="548"/>
                    </a:lnTo>
                    <a:lnTo>
                      <a:pt x="583" y="558"/>
                    </a:lnTo>
                    <a:lnTo>
                      <a:pt x="574" y="567"/>
                    </a:lnTo>
                    <a:lnTo>
                      <a:pt x="564" y="577"/>
                    </a:lnTo>
                    <a:lnTo>
                      <a:pt x="555" y="586"/>
                    </a:lnTo>
                    <a:lnTo>
                      <a:pt x="545" y="595"/>
                    </a:lnTo>
                    <a:lnTo>
                      <a:pt x="535" y="604"/>
                    </a:lnTo>
                    <a:lnTo>
                      <a:pt x="525" y="612"/>
                    </a:lnTo>
                    <a:lnTo>
                      <a:pt x="515" y="621"/>
                    </a:lnTo>
                    <a:lnTo>
                      <a:pt x="505" y="629"/>
                    </a:lnTo>
                    <a:lnTo>
                      <a:pt x="494" y="638"/>
                    </a:lnTo>
                    <a:lnTo>
                      <a:pt x="484" y="646"/>
                    </a:lnTo>
                    <a:lnTo>
                      <a:pt x="473" y="654"/>
                    </a:lnTo>
                    <a:lnTo>
                      <a:pt x="462" y="662"/>
                    </a:lnTo>
                    <a:lnTo>
                      <a:pt x="451" y="670"/>
                    </a:lnTo>
                    <a:lnTo>
                      <a:pt x="439" y="677"/>
                    </a:lnTo>
                    <a:lnTo>
                      <a:pt x="428" y="684"/>
                    </a:lnTo>
                    <a:lnTo>
                      <a:pt x="416" y="692"/>
                    </a:lnTo>
                    <a:lnTo>
                      <a:pt x="405" y="699"/>
                    </a:lnTo>
                    <a:lnTo>
                      <a:pt x="0" y="0"/>
                    </a:lnTo>
                    <a:lnTo>
                      <a:pt x="701" y="403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" name="Freeform 13"/>
              <p:cNvSpPr>
                <a:spLocks/>
              </p:cNvSpPr>
              <p:nvPr/>
            </p:nvSpPr>
            <p:spPr bwMode="auto">
              <a:xfrm>
                <a:off x="2847" y="2232"/>
                <a:ext cx="810" cy="403"/>
              </a:xfrm>
              <a:custGeom>
                <a:avLst/>
                <a:gdLst>
                  <a:gd name="T0" fmla="*/ 810 w 810"/>
                  <a:gd name="T1" fmla="*/ 0 h 403"/>
                  <a:gd name="T2" fmla="*/ 809 w 810"/>
                  <a:gd name="T3" fmla="*/ 13 h 403"/>
                  <a:gd name="T4" fmla="*/ 809 w 810"/>
                  <a:gd name="T5" fmla="*/ 26 h 403"/>
                  <a:gd name="T6" fmla="*/ 808 w 810"/>
                  <a:gd name="T7" fmla="*/ 39 h 403"/>
                  <a:gd name="T8" fmla="*/ 807 w 810"/>
                  <a:gd name="T9" fmla="*/ 52 h 403"/>
                  <a:gd name="T10" fmla="*/ 806 w 810"/>
                  <a:gd name="T11" fmla="*/ 65 h 403"/>
                  <a:gd name="T12" fmla="*/ 805 w 810"/>
                  <a:gd name="T13" fmla="*/ 79 h 403"/>
                  <a:gd name="T14" fmla="*/ 803 w 810"/>
                  <a:gd name="T15" fmla="*/ 92 h 403"/>
                  <a:gd name="T16" fmla="*/ 801 w 810"/>
                  <a:gd name="T17" fmla="*/ 105 h 403"/>
                  <a:gd name="T18" fmla="*/ 799 w 810"/>
                  <a:gd name="T19" fmla="*/ 118 h 403"/>
                  <a:gd name="T20" fmla="*/ 797 w 810"/>
                  <a:gd name="T21" fmla="*/ 131 h 403"/>
                  <a:gd name="T22" fmla="*/ 795 w 810"/>
                  <a:gd name="T23" fmla="*/ 144 h 403"/>
                  <a:gd name="T24" fmla="*/ 792 w 810"/>
                  <a:gd name="T25" fmla="*/ 157 h 403"/>
                  <a:gd name="T26" fmla="*/ 790 w 810"/>
                  <a:gd name="T27" fmla="*/ 169 h 403"/>
                  <a:gd name="T28" fmla="*/ 787 w 810"/>
                  <a:gd name="T29" fmla="*/ 182 h 403"/>
                  <a:gd name="T30" fmla="*/ 784 w 810"/>
                  <a:gd name="T31" fmla="*/ 195 h 403"/>
                  <a:gd name="T32" fmla="*/ 780 w 810"/>
                  <a:gd name="T33" fmla="*/ 208 h 403"/>
                  <a:gd name="T34" fmla="*/ 777 w 810"/>
                  <a:gd name="T35" fmla="*/ 220 h 403"/>
                  <a:gd name="T36" fmla="*/ 773 w 810"/>
                  <a:gd name="T37" fmla="*/ 233 h 403"/>
                  <a:gd name="T38" fmla="*/ 769 w 810"/>
                  <a:gd name="T39" fmla="*/ 246 h 403"/>
                  <a:gd name="T40" fmla="*/ 765 w 810"/>
                  <a:gd name="T41" fmla="*/ 258 h 403"/>
                  <a:gd name="T42" fmla="*/ 761 w 810"/>
                  <a:gd name="T43" fmla="*/ 271 h 403"/>
                  <a:gd name="T44" fmla="*/ 756 w 810"/>
                  <a:gd name="T45" fmla="*/ 283 h 403"/>
                  <a:gd name="T46" fmla="*/ 752 w 810"/>
                  <a:gd name="T47" fmla="*/ 295 h 403"/>
                  <a:gd name="T48" fmla="*/ 747 w 810"/>
                  <a:gd name="T49" fmla="*/ 308 h 403"/>
                  <a:gd name="T50" fmla="*/ 742 w 810"/>
                  <a:gd name="T51" fmla="*/ 320 h 403"/>
                  <a:gd name="T52" fmla="*/ 736 w 810"/>
                  <a:gd name="T53" fmla="*/ 332 h 403"/>
                  <a:gd name="T54" fmla="*/ 731 w 810"/>
                  <a:gd name="T55" fmla="*/ 344 h 403"/>
                  <a:gd name="T56" fmla="*/ 725 w 810"/>
                  <a:gd name="T57" fmla="*/ 356 h 403"/>
                  <a:gd name="T58" fmla="*/ 720 w 810"/>
                  <a:gd name="T59" fmla="*/ 368 h 403"/>
                  <a:gd name="T60" fmla="*/ 714 w 810"/>
                  <a:gd name="T61" fmla="*/ 379 h 403"/>
                  <a:gd name="T62" fmla="*/ 708 w 810"/>
                  <a:gd name="T63" fmla="*/ 391 h 403"/>
                  <a:gd name="T64" fmla="*/ 701 w 810"/>
                  <a:gd name="T65" fmla="*/ 403 h 403"/>
                  <a:gd name="T66" fmla="*/ 0 w 810"/>
                  <a:gd name="T67" fmla="*/ 0 h 403"/>
                  <a:gd name="T68" fmla="*/ 810 w 810"/>
                  <a:gd name="T69" fmla="*/ 0 h 4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0"/>
                  <a:gd name="T106" fmla="*/ 0 h 403"/>
                  <a:gd name="T107" fmla="*/ 810 w 810"/>
                  <a:gd name="T108" fmla="*/ 403 h 4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0" h="403">
                    <a:moveTo>
                      <a:pt x="810" y="0"/>
                    </a:moveTo>
                    <a:lnTo>
                      <a:pt x="809" y="13"/>
                    </a:lnTo>
                    <a:lnTo>
                      <a:pt x="809" y="26"/>
                    </a:lnTo>
                    <a:lnTo>
                      <a:pt x="808" y="39"/>
                    </a:lnTo>
                    <a:lnTo>
                      <a:pt x="807" y="52"/>
                    </a:lnTo>
                    <a:lnTo>
                      <a:pt x="806" y="65"/>
                    </a:lnTo>
                    <a:lnTo>
                      <a:pt x="805" y="79"/>
                    </a:lnTo>
                    <a:lnTo>
                      <a:pt x="803" y="92"/>
                    </a:lnTo>
                    <a:lnTo>
                      <a:pt x="801" y="105"/>
                    </a:lnTo>
                    <a:lnTo>
                      <a:pt x="799" y="118"/>
                    </a:lnTo>
                    <a:lnTo>
                      <a:pt x="797" y="131"/>
                    </a:lnTo>
                    <a:lnTo>
                      <a:pt x="795" y="144"/>
                    </a:lnTo>
                    <a:lnTo>
                      <a:pt x="792" y="157"/>
                    </a:lnTo>
                    <a:lnTo>
                      <a:pt x="790" y="169"/>
                    </a:lnTo>
                    <a:lnTo>
                      <a:pt x="787" y="182"/>
                    </a:lnTo>
                    <a:lnTo>
                      <a:pt x="784" y="195"/>
                    </a:lnTo>
                    <a:lnTo>
                      <a:pt x="780" y="208"/>
                    </a:lnTo>
                    <a:lnTo>
                      <a:pt x="777" y="220"/>
                    </a:lnTo>
                    <a:lnTo>
                      <a:pt x="773" y="233"/>
                    </a:lnTo>
                    <a:lnTo>
                      <a:pt x="769" y="246"/>
                    </a:lnTo>
                    <a:lnTo>
                      <a:pt x="765" y="258"/>
                    </a:lnTo>
                    <a:lnTo>
                      <a:pt x="761" y="271"/>
                    </a:lnTo>
                    <a:lnTo>
                      <a:pt x="756" y="283"/>
                    </a:lnTo>
                    <a:lnTo>
                      <a:pt x="752" y="295"/>
                    </a:lnTo>
                    <a:lnTo>
                      <a:pt x="747" y="308"/>
                    </a:lnTo>
                    <a:lnTo>
                      <a:pt x="742" y="320"/>
                    </a:lnTo>
                    <a:lnTo>
                      <a:pt x="736" y="332"/>
                    </a:lnTo>
                    <a:lnTo>
                      <a:pt x="731" y="344"/>
                    </a:lnTo>
                    <a:lnTo>
                      <a:pt x="725" y="356"/>
                    </a:lnTo>
                    <a:lnTo>
                      <a:pt x="720" y="368"/>
                    </a:lnTo>
                    <a:lnTo>
                      <a:pt x="714" y="379"/>
                    </a:lnTo>
                    <a:lnTo>
                      <a:pt x="708" y="391"/>
                    </a:lnTo>
                    <a:lnTo>
                      <a:pt x="701" y="403"/>
                    </a:lnTo>
                    <a:lnTo>
                      <a:pt x="0" y="0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" name="Freeform 14"/>
              <p:cNvSpPr>
                <a:spLocks/>
              </p:cNvSpPr>
              <p:nvPr/>
            </p:nvSpPr>
            <p:spPr bwMode="auto">
              <a:xfrm>
                <a:off x="2847" y="1805"/>
                <a:ext cx="810" cy="403"/>
              </a:xfrm>
              <a:custGeom>
                <a:avLst/>
                <a:gdLst>
                  <a:gd name="T0" fmla="*/ 701 w 810"/>
                  <a:gd name="T1" fmla="*/ 0 h 403"/>
                  <a:gd name="T2" fmla="*/ 708 w 810"/>
                  <a:gd name="T3" fmla="*/ 12 h 403"/>
                  <a:gd name="T4" fmla="*/ 714 w 810"/>
                  <a:gd name="T5" fmla="*/ 24 h 403"/>
                  <a:gd name="T6" fmla="*/ 721 w 810"/>
                  <a:gd name="T7" fmla="*/ 37 h 403"/>
                  <a:gd name="T8" fmla="*/ 727 w 810"/>
                  <a:gd name="T9" fmla="*/ 49 h 403"/>
                  <a:gd name="T10" fmla="*/ 732 w 810"/>
                  <a:gd name="T11" fmla="*/ 61 h 403"/>
                  <a:gd name="T12" fmla="*/ 738 w 810"/>
                  <a:gd name="T13" fmla="*/ 73 h 403"/>
                  <a:gd name="T14" fmla="*/ 743 w 810"/>
                  <a:gd name="T15" fmla="*/ 85 h 403"/>
                  <a:gd name="T16" fmla="*/ 748 w 810"/>
                  <a:gd name="T17" fmla="*/ 98 h 403"/>
                  <a:gd name="T18" fmla="*/ 753 w 810"/>
                  <a:gd name="T19" fmla="*/ 110 h 403"/>
                  <a:gd name="T20" fmla="*/ 758 w 810"/>
                  <a:gd name="T21" fmla="*/ 123 h 403"/>
                  <a:gd name="T22" fmla="*/ 762 w 810"/>
                  <a:gd name="T23" fmla="*/ 135 h 403"/>
                  <a:gd name="T24" fmla="*/ 767 w 810"/>
                  <a:gd name="T25" fmla="*/ 148 h 403"/>
                  <a:gd name="T26" fmla="*/ 771 w 810"/>
                  <a:gd name="T27" fmla="*/ 160 h 403"/>
                  <a:gd name="T28" fmla="*/ 775 w 810"/>
                  <a:gd name="T29" fmla="*/ 173 h 403"/>
                  <a:gd name="T30" fmla="*/ 778 w 810"/>
                  <a:gd name="T31" fmla="*/ 186 h 403"/>
                  <a:gd name="T32" fmla="*/ 782 w 810"/>
                  <a:gd name="T33" fmla="*/ 198 h 403"/>
                  <a:gd name="T34" fmla="*/ 785 w 810"/>
                  <a:gd name="T35" fmla="*/ 211 h 403"/>
                  <a:gd name="T36" fmla="*/ 788 w 810"/>
                  <a:gd name="T37" fmla="*/ 224 h 403"/>
                  <a:gd name="T38" fmla="*/ 791 w 810"/>
                  <a:gd name="T39" fmla="*/ 236 h 403"/>
                  <a:gd name="T40" fmla="*/ 794 w 810"/>
                  <a:gd name="T41" fmla="*/ 249 h 403"/>
                  <a:gd name="T42" fmla="*/ 796 w 810"/>
                  <a:gd name="T43" fmla="*/ 262 h 403"/>
                  <a:gd name="T44" fmla="*/ 798 w 810"/>
                  <a:gd name="T45" fmla="*/ 275 h 403"/>
                  <a:gd name="T46" fmla="*/ 800 w 810"/>
                  <a:gd name="T47" fmla="*/ 288 h 403"/>
                  <a:gd name="T48" fmla="*/ 802 w 810"/>
                  <a:gd name="T49" fmla="*/ 301 h 403"/>
                  <a:gd name="T50" fmla="*/ 804 w 810"/>
                  <a:gd name="T51" fmla="*/ 313 h 403"/>
                  <a:gd name="T52" fmla="*/ 805 w 810"/>
                  <a:gd name="T53" fmla="*/ 326 h 403"/>
                  <a:gd name="T54" fmla="*/ 806 w 810"/>
                  <a:gd name="T55" fmla="*/ 339 h 403"/>
                  <a:gd name="T56" fmla="*/ 807 w 810"/>
                  <a:gd name="T57" fmla="*/ 352 h 403"/>
                  <a:gd name="T58" fmla="*/ 808 w 810"/>
                  <a:gd name="T59" fmla="*/ 365 h 403"/>
                  <a:gd name="T60" fmla="*/ 809 w 810"/>
                  <a:gd name="T61" fmla="*/ 378 h 403"/>
                  <a:gd name="T62" fmla="*/ 809 w 810"/>
                  <a:gd name="T63" fmla="*/ 390 h 403"/>
                  <a:gd name="T64" fmla="*/ 810 w 810"/>
                  <a:gd name="T65" fmla="*/ 403 h 403"/>
                  <a:gd name="T66" fmla="*/ 0 w 810"/>
                  <a:gd name="T67" fmla="*/ 403 h 403"/>
                  <a:gd name="T68" fmla="*/ 701 w 810"/>
                  <a:gd name="T69" fmla="*/ 0 h 4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0"/>
                  <a:gd name="T106" fmla="*/ 0 h 403"/>
                  <a:gd name="T107" fmla="*/ 810 w 810"/>
                  <a:gd name="T108" fmla="*/ 403 h 4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0" h="403">
                    <a:moveTo>
                      <a:pt x="701" y="0"/>
                    </a:moveTo>
                    <a:lnTo>
                      <a:pt x="708" y="12"/>
                    </a:lnTo>
                    <a:lnTo>
                      <a:pt x="714" y="24"/>
                    </a:lnTo>
                    <a:lnTo>
                      <a:pt x="721" y="37"/>
                    </a:lnTo>
                    <a:lnTo>
                      <a:pt x="727" y="49"/>
                    </a:lnTo>
                    <a:lnTo>
                      <a:pt x="732" y="61"/>
                    </a:lnTo>
                    <a:lnTo>
                      <a:pt x="738" y="73"/>
                    </a:lnTo>
                    <a:lnTo>
                      <a:pt x="743" y="85"/>
                    </a:lnTo>
                    <a:lnTo>
                      <a:pt x="748" y="98"/>
                    </a:lnTo>
                    <a:lnTo>
                      <a:pt x="753" y="110"/>
                    </a:lnTo>
                    <a:lnTo>
                      <a:pt x="758" y="123"/>
                    </a:lnTo>
                    <a:lnTo>
                      <a:pt x="762" y="135"/>
                    </a:lnTo>
                    <a:lnTo>
                      <a:pt x="767" y="148"/>
                    </a:lnTo>
                    <a:lnTo>
                      <a:pt x="771" y="160"/>
                    </a:lnTo>
                    <a:lnTo>
                      <a:pt x="775" y="173"/>
                    </a:lnTo>
                    <a:lnTo>
                      <a:pt x="778" y="186"/>
                    </a:lnTo>
                    <a:lnTo>
                      <a:pt x="782" y="198"/>
                    </a:lnTo>
                    <a:lnTo>
                      <a:pt x="785" y="211"/>
                    </a:lnTo>
                    <a:lnTo>
                      <a:pt x="788" y="224"/>
                    </a:lnTo>
                    <a:lnTo>
                      <a:pt x="791" y="236"/>
                    </a:lnTo>
                    <a:lnTo>
                      <a:pt x="794" y="249"/>
                    </a:lnTo>
                    <a:lnTo>
                      <a:pt x="796" y="262"/>
                    </a:lnTo>
                    <a:lnTo>
                      <a:pt x="798" y="275"/>
                    </a:lnTo>
                    <a:lnTo>
                      <a:pt x="800" y="288"/>
                    </a:lnTo>
                    <a:lnTo>
                      <a:pt x="802" y="301"/>
                    </a:lnTo>
                    <a:lnTo>
                      <a:pt x="804" y="313"/>
                    </a:lnTo>
                    <a:lnTo>
                      <a:pt x="805" y="326"/>
                    </a:lnTo>
                    <a:lnTo>
                      <a:pt x="806" y="339"/>
                    </a:lnTo>
                    <a:lnTo>
                      <a:pt x="807" y="352"/>
                    </a:lnTo>
                    <a:lnTo>
                      <a:pt x="808" y="365"/>
                    </a:lnTo>
                    <a:lnTo>
                      <a:pt x="809" y="378"/>
                    </a:lnTo>
                    <a:lnTo>
                      <a:pt x="809" y="390"/>
                    </a:lnTo>
                    <a:lnTo>
                      <a:pt x="810" y="403"/>
                    </a:lnTo>
                    <a:lnTo>
                      <a:pt x="0" y="403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" name="Freeform 15"/>
              <p:cNvSpPr>
                <a:spLocks/>
              </p:cNvSpPr>
              <p:nvPr/>
            </p:nvSpPr>
            <p:spPr bwMode="auto">
              <a:xfrm>
                <a:off x="2836" y="1490"/>
                <a:ext cx="701" cy="699"/>
              </a:xfrm>
              <a:custGeom>
                <a:avLst/>
                <a:gdLst>
                  <a:gd name="T0" fmla="*/ 404 w 701"/>
                  <a:gd name="T1" fmla="*/ 0 h 699"/>
                  <a:gd name="T2" fmla="*/ 415 w 701"/>
                  <a:gd name="T3" fmla="*/ 7 h 699"/>
                  <a:gd name="T4" fmla="*/ 426 w 701"/>
                  <a:gd name="T5" fmla="*/ 14 h 699"/>
                  <a:gd name="T6" fmla="*/ 437 w 701"/>
                  <a:gd name="T7" fmla="*/ 21 h 699"/>
                  <a:gd name="T8" fmla="*/ 448 w 701"/>
                  <a:gd name="T9" fmla="*/ 28 h 699"/>
                  <a:gd name="T10" fmla="*/ 459 w 701"/>
                  <a:gd name="T11" fmla="*/ 35 h 699"/>
                  <a:gd name="T12" fmla="*/ 469 w 701"/>
                  <a:gd name="T13" fmla="*/ 43 h 699"/>
                  <a:gd name="T14" fmla="*/ 480 w 701"/>
                  <a:gd name="T15" fmla="*/ 50 h 699"/>
                  <a:gd name="T16" fmla="*/ 490 w 701"/>
                  <a:gd name="T17" fmla="*/ 58 h 699"/>
                  <a:gd name="T18" fmla="*/ 500 w 701"/>
                  <a:gd name="T19" fmla="*/ 66 h 699"/>
                  <a:gd name="T20" fmla="*/ 510 w 701"/>
                  <a:gd name="T21" fmla="*/ 74 h 699"/>
                  <a:gd name="T22" fmla="*/ 520 w 701"/>
                  <a:gd name="T23" fmla="*/ 83 h 699"/>
                  <a:gd name="T24" fmla="*/ 530 w 701"/>
                  <a:gd name="T25" fmla="*/ 91 h 699"/>
                  <a:gd name="T26" fmla="*/ 540 w 701"/>
                  <a:gd name="T27" fmla="*/ 100 h 699"/>
                  <a:gd name="T28" fmla="*/ 550 w 701"/>
                  <a:gd name="T29" fmla="*/ 109 h 699"/>
                  <a:gd name="T30" fmla="*/ 559 w 701"/>
                  <a:gd name="T31" fmla="*/ 118 h 699"/>
                  <a:gd name="T32" fmla="*/ 569 w 701"/>
                  <a:gd name="T33" fmla="*/ 127 h 699"/>
                  <a:gd name="T34" fmla="*/ 578 w 701"/>
                  <a:gd name="T35" fmla="*/ 136 h 699"/>
                  <a:gd name="T36" fmla="*/ 587 w 701"/>
                  <a:gd name="T37" fmla="*/ 146 h 699"/>
                  <a:gd name="T38" fmla="*/ 596 w 701"/>
                  <a:gd name="T39" fmla="*/ 155 h 699"/>
                  <a:gd name="T40" fmla="*/ 605 w 701"/>
                  <a:gd name="T41" fmla="*/ 165 h 699"/>
                  <a:gd name="T42" fmla="*/ 614 w 701"/>
                  <a:gd name="T43" fmla="*/ 175 h 699"/>
                  <a:gd name="T44" fmla="*/ 623 w 701"/>
                  <a:gd name="T45" fmla="*/ 185 h 699"/>
                  <a:gd name="T46" fmla="*/ 631 w 701"/>
                  <a:gd name="T47" fmla="*/ 196 h 699"/>
                  <a:gd name="T48" fmla="*/ 639 w 701"/>
                  <a:gd name="T49" fmla="*/ 206 h 699"/>
                  <a:gd name="T50" fmla="*/ 648 w 701"/>
                  <a:gd name="T51" fmla="*/ 217 h 699"/>
                  <a:gd name="T52" fmla="*/ 656 w 701"/>
                  <a:gd name="T53" fmla="*/ 228 h 699"/>
                  <a:gd name="T54" fmla="*/ 664 w 701"/>
                  <a:gd name="T55" fmla="*/ 239 h 699"/>
                  <a:gd name="T56" fmla="*/ 671 w 701"/>
                  <a:gd name="T57" fmla="*/ 250 h 699"/>
                  <a:gd name="T58" fmla="*/ 679 w 701"/>
                  <a:gd name="T59" fmla="*/ 261 h 699"/>
                  <a:gd name="T60" fmla="*/ 686 w 701"/>
                  <a:gd name="T61" fmla="*/ 272 h 699"/>
                  <a:gd name="T62" fmla="*/ 694 w 701"/>
                  <a:gd name="T63" fmla="*/ 284 h 699"/>
                  <a:gd name="T64" fmla="*/ 701 w 701"/>
                  <a:gd name="T65" fmla="*/ 295 h 699"/>
                  <a:gd name="T66" fmla="*/ 0 w 701"/>
                  <a:gd name="T67" fmla="*/ 699 h 699"/>
                  <a:gd name="T68" fmla="*/ 404 w 701"/>
                  <a:gd name="T69" fmla="*/ 0 h 6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1"/>
                  <a:gd name="T106" fmla="*/ 0 h 699"/>
                  <a:gd name="T107" fmla="*/ 701 w 701"/>
                  <a:gd name="T108" fmla="*/ 699 h 6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1" h="699">
                    <a:moveTo>
                      <a:pt x="404" y="0"/>
                    </a:moveTo>
                    <a:lnTo>
                      <a:pt x="415" y="7"/>
                    </a:lnTo>
                    <a:lnTo>
                      <a:pt x="426" y="14"/>
                    </a:lnTo>
                    <a:lnTo>
                      <a:pt x="437" y="21"/>
                    </a:lnTo>
                    <a:lnTo>
                      <a:pt x="448" y="28"/>
                    </a:lnTo>
                    <a:lnTo>
                      <a:pt x="459" y="35"/>
                    </a:lnTo>
                    <a:lnTo>
                      <a:pt x="469" y="43"/>
                    </a:lnTo>
                    <a:lnTo>
                      <a:pt x="480" y="50"/>
                    </a:lnTo>
                    <a:lnTo>
                      <a:pt x="490" y="58"/>
                    </a:lnTo>
                    <a:lnTo>
                      <a:pt x="500" y="66"/>
                    </a:lnTo>
                    <a:lnTo>
                      <a:pt x="510" y="74"/>
                    </a:lnTo>
                    <a:lnTo>
                      <a:pt x="520" y="83"/>
                    </a:lnTo>
                    <a:lnTo>
                      <a:pt x="530" y="91"/>
                    </a:lnTo>
                    <a:lnTo>
                      <a:pt x="540" y="100"/>
                    </a:lnTo>
                    <a:lnTo>
                      <a:pt x="550" y="109"/>
                    </a:lnTo>
                    <a:lnTo>
                      <a:pt x="559" y="118"/>
                    </a:lnTo>
                    <a:lnTo>
                      <a:pt x="569" y="127"/>
                    </a:lnTo>
                    <a:lnTo>
                      <a:pt x="578" y="136"/>
                    </a:lnTo>
                    <a:lnTo>
                      <a:pt x="587" y="146"/>
                    </a:lnTo>
                    <a:lnTo>
                      <a:pt x="596" y="155"/>
                    </a:lnTo>
                    <a:lnTo>
                      <a:pt x="605" y="165"/>
                    </a:lnTo>
                    <a:lnTo>
                      <a:pt x="614" y="175"/>
                    </a:lnTo>
                    <a:lnTo>
                      <a:pt x="623" y="185"/>
                    </a:lnTo>
                    <a:lnTo>
                      <a:pt x="631" y="196"/>
                    </a:lnTo>
                    <a:lnTo>
                      <a:pt x="639" y="206"/>
                    </a:lnTo>
                    <a:lnTo>
                      <a:pt x="648" y="217"/>
                    </a:lnTo>
                    <a:lnTo>
                      <a:pt x="656" y="228"/>
                    </a:lnTo>
                    <a:lnTo>
                      <a:pt x="664" y="239"/>
                    </a:lnTo>
                    <a:lnTo>
                      <a:pt x="671" y="250"/>
                    </a:lnTo>
                    <a:lnTo>
                      <a:pt x="679" y="261"/>
                    </a:lnTo>
                    <a:lnTo>
                      <a:pt x="686" y="272"/>
                    </a:lnTo>
                    <a:lnTo>
                      <a:pt x="694" y="284"/>
                    </a:lnTo>
                    <a:lnTo>
                      <a:pt x="701" y="295"/>
                    </a:lnTo>
                    <a:lnTo>
                      <a:pt x="0" y="699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" name="Freeform 16"/>
              <p:cNvSpPr>
                <a:spLocks/>
              </p:cNvSpPr>
              <p:nvPr/>
            </p:nvSpPr>
            <p:spPr bwMode="auto">
              <a:xfrm>
                <a:off x="2816" y="1371"/>
                <a:ext cx="405" cy="807"/>
              </a:xfrm>
              <a:custGeom>
                <a:avLst/>
                <a:gdLst>
                  <a:gd name="T0" fmla="*/ 0 w 405"/>
                  <a:gd name="T1" fmla="*/ 0 h 807"/>
                  <a:gd name="T2" fmla="*/ 13 w 405"/>
                  <a:gd name="T3" fmla="*/ 0 h 807"/>
                  <a:gd name="T4" fmla="*/ 27 w 405"/>
                  <a:gd name="T5" fmla="*/ 1 h 807"/>
                  <a:gd name="T6" fmla="*/ 40 w 405"/>
                  <a:gd name="T7" fmla="*/ 1 h 807"/>
                  <a:gd name="T8" fmla="*/ 53 w 405"/>
                  <a:gd name="T9" fmla="*/ 2 h 807"/>
                  <a:gd name="T10" fmla="*/ 66 w 405"/>
                  <a:gd name="T11" fmla="*/ 3 h 807"/>
                  <a:gd name="T12" fmla="*/ 80 w 405"/>
                  <a:gd name="T13" fmla="*/ 5 h 807"/>
                  <a:gd name="T14" fmla="*/ 93 w 405"/>
                  <a:gd name="T15" fmla="*/ 6 h 807"/>
                  <a:gd name="T16" fmla="*/ 106 w 405"/>
                  <a:gd name="T17" fmla="*/ 8 h 807"/>
                  <a:gd name="T18" fmla="*/ 119 w 405"/>
                  <a:gd name="T19" fmla="*/ 10 h 807"/>
                  <a:gd name="T20" fmla="*/ 132 w 405"/>
                  <a:gd name="T21" fmla="*/ 12 h 807"/>
                  <a:gd name="T22" fmla="*/ 145 w 405"/>
                  <a:gd name="T23" fmla="*/ 14 h 807"/>
                  <a:gd name="T24" fmla="*/ 158 w 405"/>
                  <a:gd name="T25" fmla="*/ 17 h 807"/>
                  <a:gd name="T26" fmla="*/ 171 w 405"/>
                  <a:gd name="T27" fmla="*/ 19 h 807"/>
                  <a:gd name="T28" fmla="*/ 184 w 405"/>
                  <a:gd name="T29" fmla="*/ 23 h 807"/>
                  <a:gd name="T30" fmla="*/ 196 w 405"/>
                  <a:gd name="T31" fmla="*/ 26 h 807"/>
                  <a:gd name="T32" fmla="*/ 209 w 405"/>
                  <a:gd name="T33" fmla="*/ 29 h 807"/>
                  <a:gd name="T34" fmla="*/ 222 w 405"/>
                  <a:gd name="T35" fmla="*/ 32 h 807"/>
                  <a:gd name="T36" fmla="*/ 234 w 405"/>
                  <a:gd name="T37" fmla="*/ 36 h 807"/>
                  <a:gd name="T38" fmla="*/ 247 w 405"/>
                  <a:gd name="T39" fmla="*/ 40 h 807"/>
                  <a:gd name="T40" fmla="*/ 260 w 405"/>
                  <a:gd name="T41" fmla="*/ 44 h 807"/>
                  <a:gd name="T42" fmla="*/ 272 w 405"/>
                  <a:gd name="T43" fmla="*/ 48 h 807"/>
                  <a:gd name="T44" fmla="*/ 284 w 405"/>
                  <a:gd name="T45" fmla="*/ 53 h 807"/>
                  <a:gd name="T46" fmla="*/ 297 w 405"/>
                  <a:gd name="T47" fmla="*/ 58 h 807"/>
                  <a:gd name="T48" fmla="*/ 309 w 405"/>
                  <a:gd name="T49" fmla="*/ 62 h 807"/>
                  <a:gd name="T50" fmla="*/ 321 w 405"/>
                  <a:gd name="T51" fmla="*/ 67 h 807"/>
                  <a:gd name="T52" fmla="*/ 333 w 405"/>
                  <a:gd name="T53" fmla="*/ 73 h 807"/>
                  <a:gd name="T54" fmla="*/ 346 w 405"/>
                  <a:gd name="T55" fmla="*/ 78 h 807"/>
                  <a:gd name="T56" fmla="*/ 357 w 405"/>
                  <a:gd name="T57" fmla="*/ 84 h 807"/>
                  <a:gd name="T58" fmla="*/ 369 w 405"/>
                  <a:gd name="T59" fmla="*/ 89 h 807"/>
                  <a:gd name="T60" fmla="*/ 381 w 405"/>
                  <a:gd name="T61" fmla="*/ 95 h 807"/>
                  <a:gd name="T62" fmla="*/ 393 w 405"/>
                  <a:gd name="T63" fmla="*/ 102 h 807"/>
                  <a:gd name="T64" fmla="*/ 405 w 405"/>
                  <a:gd name="T65" fmla="*/ 108 h 807"/>
                  <a:gd name="T66" fmla="*/ 0 w 405"/>
                  <a:gd name="T67" fmla="*/ 807 h 807"/>
                  <a:gd name="T68" fmla="*/ 0 w 405"/>
                  <a:gd name="T69" fmla="*/ 0 h 8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5"/>
                  <a:gd name="T106" fmla="*/ 0 h 807"/>
                  <a:gd name="T107" fmla="*/ 405 w 405"/>
                  <a:gd name="T108" fmla="*/ 807 h 8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5" h="807">
                    <a:moveTo>
                      <a:pt x="0" y="0"/>
                    </a:moveTo>
                    <a:lnTo>
                      <a:pt x="13" y="0"/>
                    </a:lnTo>
                    <a:lnTo>
                      <a:pt x="27" y="1"/>
                    </a:lnTo>
                    <a:lnTo>
                      <a:pt x="40" y="1"/>
                    </a:lnTo>
                    <a:lnTo>
                      <a:pt x="53" y="2"/>
                    </a:lnTo>
                    <a:lnTo>
                      <a:pt x="66" y="3"/>
                    </a:lnTo>
                    <a:lnTo>
                      <a:pt x="80" y="5"/>
                    </a:lnTo>
                    <a:lnTo>
                      <a:pt x="93" y="6"/>
                    </a:lnTo>
                    <a:lnTo>
                      <a:pt x="106" y="8"/>
                    </a:lnTo>
                    <a:lnTo>
                      <a:pt x="119" y="10"/>
                    </a:lnTo>
                    <a:lnTo>
                      <a:pt x="132" y="12"/>
                    </a:lnTo>
                    <a:lnTo>
                      <a:pt x="145" y="14"/>
                    </a:lnTo>
                    <a:lnTo>
                      <a:pt x="158" y="17"/>
                    </a:lnTo>
                    <a:lnTo>
                      <a:pt x="171" y="19"/>
                    </a:lnTo>
                    <a:lnTo>
                      <a:pt x="184" y="23"/>
                    </a:lnTo>
                    <a:lnTo>
                      <a:pt x="196" y="26"/>
                    </a:lnTo>
                    <a:lnTo>
                      <a:pt x="209" y="29"/>
                    </a:lnTo>
                    <a:lnTo>
                      <a:pt x="222" y="32"/>
                    </a:lnTo>
                    <a:lnTo>
                      <a:pt x="234" y="36"/>
                    </a:lnTo>
                    <a:lnTo>
                      <a:pt x="247" y="40"/>
                    </a:lnTo>
                    <a:lnTo>
                      <a:pt x="260" y="44"/>
                    </a:lnTo>
                    <a:lnTo>
                      <a:pt x="272" y="48"/>
                    </a:lnTo>
                    <a:lnTo>
                      <a:pt x="284" y="53"/>
                    </a:lnTo>
                    <a:lnTo>
                      <a:pt x="297" y="58"/>
                    </a:lnTo>
                    <a:lnTo>
                      <a:pt x="309" y="62"/>
                    </a:lnTo>
                    <a:lnTo>
                      <a:pt x="321" y="67"/>
                    </a:lnTo>
                    <a:lnTo>
                      <a:pt x="333" y="73"/>
                    </a:lnTo>
                    <a:lnTo>
                      <a:pt x="346" y="78"/>
                    </a:lnTo>
                    <a:lnTo>
                      <a:pt x="357" y="84"/>
                    </a:lnTo>
                    <a:lnTo>
                      <a:pt x="369" y="89"/>
                    </a:lnTo>
                    <a:lnTo>
                      <a:pt x="381" y="95"/>
                    </a:lnTo>
                    <a:lnTo>
                      <a:pt x="393" y="102"/>
                    </a:lnTo>
                    <a:lnTo>
                      <a:pt x="405" y="108"/>
                    </a:lnTo>
                    <a:lnTo>
                      <a:pt x="0" y="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" name="Freeform 17"/>
              <p:cNvSpPr>
                <a:spLocks/>
              </p:cNvSpPr>
              <p:nvPr/>
            </p:nvSpPr>
            <p:spPr bwMode="auto">
              <a:xfrm>
                <a:off x="2389" y="1371"/>
                <a:ext cx="404" cy="807"/>
              </a:xfrm>
              <a:custGeom>
                <a:avLst/>
                <a:gdLst>
                  <a:gd name="T0" fmla="*/ 0 w 404"/>
                  <a:gd name="T1" fmla="*/ 108 h 807"/>
                  <a:gd name="T2" fmla="*/ 12 w 404"/>
                  <a:gd name="T3" fmla="*/ 101 h 807"/>
                  <a:gd name="T4" fmla="*/ 24 w 404"/>
                  <a:gd name="T5" fmla="*/ 95 h 807"/>
                  <a:gd name="T6" fmla="*/ 36 w 404"/>
                  <a:gd name="T7" fmla="*/ 88 h 807"/>
                  <a:gd name="T8" fmla="*/ 48 w 404"/>
                  <a:gd name="T9" fmla="*/ 82 h 807"/>
                  <a:gd name="T10" fmla="*/ 60 w 404"/>
                  <a:gd name="T11" fmla="*/ 77 h 807"/>
                  <a:gd name="T12" fmla="*/ 73 w 404"/>
                  <a:gd name="T13" fmla="*/ 71 h 807"/>
                  <a:gd name="T14" fmla="*/ 85 w 404"/>
                  <a:gd name="T15" fmla="*/ 66 h 807"/>
                  <a:gd name="T16" fmla="*/ 97 w 404"/>
                  <a:gd name="T17" fmla="*/ 61 h 807"/>
                  <a:gd name="T18" fmla="*/ 110 w 404"/>
                  <a:gd name="T19" fmla="*/ 56 h 807"/>
                  <a:gd name="T20" fmla="*/ 122 w 404"/>
                  <a:gd name="T21" fmla="*/ 51 h 807"/>
                  <a:gd name="T22" fmla="*/ 135 w 404"/>
                  <a:gd name="T23" fmla="*/ 47 h 807"/>
                  <a:gd name="T24" fmla="*/ 148 w 404"/>
                  <a:gd name="T25" fmla="*/ 42 h 807"/>
                  <a:gd name="T26" fmla="*/ 160 w 404"/>
                  <a:gd name="T27" fmla="*/ 38 h 807"/>
                  <a:gd name="T28" fmla="*/ 173 w 404"/>
                  <a:gd name="T29" fmla="*/ 35 h 807"/>
                  <a:gd name="T30" fmla="*/ 186 w 404"/>
                  <a:gd name="T31" fmla="*/ 31 h 807"/>
                  <a:gd name="T32" fmla="*/ 198 w 404"/>
                  <a:gd name="T33" fmla="*/ 27 h 807"/>
                  <a:gd name="T34" fmla="*/ 211 w 404"/>
                  <a:gd name="T35" fmla="*/ 24 h 807"/>
                  <a:gd name="T36" fmla="*/ 224 w 404"/>
                  <a:gd name="T37" fmla="*/ 21 h 807"/>
                  <a:gd name="T38" fmla="*/ 236 w 404"/>
                  <a:gd name="T39" fmla="*/ 18 h 807"/>
                  <a:gd name="T40" fmla="*/ 249 w 404"/>
                  <a:gd name="T41" fmla="*/ 16 h 807"/>
                  <a:gd name="T42" fmla="*/ 262 w 404"/>
                  <a:gd name="T43" fmla="*/ 13 h 807"/>
                  <a:gd name="T44" fmla="*/ 275 w 404"/>
                  <a:gd name="T45" fmla="*/ 11 h 807"/>
                  <a:gd name="T46" fmla="*/ 288 w 404"/>
                  <a:gd name="T47" fmla="*/ 9 h 807"/>
                  <a:gd name="T48" fmla="*/ 301 w 404"/>
                  <a:gd name="T49" fmla="*/ 7 h 807"/>
                  <a:gd name="T50" fmla="*/ 314 w 404"/>
                  <a:gd name="T51" fmla="*/ 6 h 807"/>
                  <a:gd name="T52" fmla="*/ 327 w 404"/>
                  <a:gd name="T53" fmla="*/ 4 h 807"/>
                  <a:gd name="T54" fmla="*/ 339 w 404"/>
                  <a:gd name="T55" fmla="*/ 3 h 807"/>
                  <a:gd name="T56" fmla="*/ 352 w 404"/>
                  <a:gd name="T57" fmla="*/ 2 h 807"/>
                  <a:gd name="T58" fmla="*/ 365 w 404"/>
                  <a:gd name="T59" fmla="*/ 1 h 807"/>
                  <a:gd name="T60" fmla="*/ 378 w 404"/>
                  <a:gd name="T61" fmla="*/ 0 h 807"/>
                  <a:gd name="T62" fmla="*/ 391 w 404"/>
                  <a:gd name="T63" fmla="*/ 0 h 807"/>
                  <a:gd name="T64" fmla="*/ 404 w 404"/>
                  <a:gd name="T65" fmla="*/ 0 h 807"/>
                  <a:gd name="T66" fmla="*/ 404 w 404"/>
                  <a:gd name="T67" fmla="*/ 807 h 807"/>
                  <a:gd name="T68" fmla="*/ 0 w 404"/>
                  <a:gd name="T69" fmla="*/ 108 h 8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4"/>
                  <a:gd name="T106" fmla="*/ 0 h 807"/>
                  <a:gd name="T107" fmla="*/ 404 w 404"/>
                  <a:gd name="T108" fmla="*/ 807 h 8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4" h="807">
                    <a:moveTo>
                      <a:pt x="0" y="108"/>
                    </a:moveTo>
                    <a:lnTo>
                      <a:pt x="12" y="101"/>
                    </a:lnTo>
                    <a:lnTo>
                      <a:pt x="24" y="95"/>
                    </a:lnTo>
                    <a:lnTo>
                      <a:pt x="36" y="88"/>
                    </a:lnTo>
                    <a:lnTo>
                      <a:pt x="48" y="82"/>
                    </a:lnTo>
                    <a:lnTo>
                      <a:pt x="60" y="77"/>
                    </a:lnTo>
                    <a:lnTo>
                      <a:pt x="73" y="71"/>
                    </a:lnTo>
                    <a:lnTo>
                      <a:pt x="85" y="66"/>
                    </a:lnTo>
                    <a:lnTo>
                      <a:pt x="97" y="61"/>
                    </a:lnTo>
                    <a:lnTo>
                      <a:pt x="110" y="56"/>
                    </a:lnTo>
                    <a:lnTo>
                      <a:pt x="122" y="51"/>
                    </a:lnTo>
                    <a:lnTo>
                      <a:pt x="135" y="47"/>
                    </a:lnTo>
                    <a:lnTo>
                      <a:pt x="148" y="42"/>
                    </a:lnTo>
                    <a:lnTo>
                      <a:pt x="160" y="38"/>
                    </a:lnTo>
                    <a:lnTo>
                      <a:pt x="173" y="35"/>
                    </a:lnTo>
                    <a:lnTo>
                      <a:pt x="186" y="31"/>
                    </a:lnTo>
                    <a:lnTo>
                      <a:pt x="198" y="27"/>
                    </a:lnTo>
                    <a:lnTo>
                      <a:pt x="211" y="24"/>
                    </a:lnTo>
                    <a:lnTo>
                      <a:pt x="224" y="21"/>
                    </a:lnTo>
                    <a:lnTo>
                      <a:pt x="236" y="18"/>
                    </a:lnTo>
                    <a:lnTo>
                      <a:pt x="249" y="16"/>
                    </a:lnTo>
                    <a:lnTo>
                      <a:pt x="262" y="13"/>
                    </a:lnTo>
                    <a:lnTo>
                      <a:pt x="275" y="11"/>
                    </a:lnTo>
                    <a:lnTo>
                      <a:pt x="288" y="9"/>
                    </a:lnTo>
                    <a:lnTo>
                      <a:pt x="301" y="7"/>
                    </a:lnTo>
                    <a:lnTo>
                      <a:pt x="314" y="6"/>
                    </a:lnTo>
                    <a:lnTo>
                      <a:pt x="327" y="4"/>
                    </a:lnTo>
                    <a:lnTo>
                      <a:pt x="339" y="3"/>
                    </a:lnTo>
                    <a:lnTo>
                      <a:pt x="352" y="2"/>
                    </a:lnTo>
                    <a:lnTo>
                      <a:pt x="365" y="1"/>
                    </a:lnTo>
                    <a:lnTo>
                      <a:pt x="378" y="0"/>
                    </a:lnTo>
                    <a:lnTo>
                      <a:pt x="391" y="0"/>
                    </a:lnTo>
                    <a:lnTo>
                      <a:pt x="404" y="0"/>
                    </a:lnTo>
                    <a:lnTo>
                      <a:pt x="404" y="807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99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" name="Freeform 18"/>
              <p:cNvSpPr>
                <a:spLocks noEditPoints="1"/>
              </p:cNvSpPr>
              <p:nvPr/>
            </p:nvSpPr>
            <p:spPr bwMode="auto">
              <a:xfrm>
                <a:off x="1817" y="1235"/>
                <a:ext cx="1976" cy="1970"/>
              </a:xfrm>
              <a:custGeom>
                <a:avLst/>
                <a:gdLst>
                  <a:gd name="T0" fmla="*/ 1543 w 1976"/>
                  <a:gd name="T1" fmla="*/ 313 h 1970"/>
                  <a:gd name="T2" fmla="*/ 1852 w 1976"/>
                  <a:gd name="T3" fmla="*/ 853 h 1970"/>
                  <a:gd name="T4" fmla="*/ 1712 w 1976"/>
                  <a:gd name="T5" fmla="*/ 1472 h 1970"/>
                  <a:gd name="T6" fmla="*/ 1206 w 1976"/>
                  <a:gd name="T7" fmla="*/ 1829 h 1970"/>
                  <a:gd name="T8" fmla="*/ 571 w 1976"/>
                  <a:gd name="T9" fmla="*/ 1751 h 1970"/>
                  <a:gd name="T10" fmla="*/ 167 w 1976"/>
                  <a:gd name="T11" fmla="*/ 1284 h 1970"/>
                  <a:gd name="T12" fmla="*/ 182 w 1976"/>
                  <a:gd name="T13" fmla="*/ 646 h 1970"/>
                  <a:gd name="T14" fmla="*/ 609 w 1976"/>
                  <a:gd name="T15" fmla="*/ 199 h 1970"/>
                  <a:gd name="T16" fmla="*/ 1357 w 1976"/>
                  <a:gd name="T17" fmla="*/ 71 h 1970"/>
                  <a:gd name="T18" fmla="*/ 1872 w 1976"/>
                  <a:gd name="T19" fmla="*/ 546 h 1970"/>
                  <a:gd name="T20" fmla="*/ 1937 w 1976"/>
                  <a:gd name="T21" fmla="*/ 1261 h 1970"/>
                  <a:gd name="T22" fmla="*/ 1511 w 1976"/>
                  <a:gd name="T23" fmla="*/ 1820 h 1970"/>
                  <a:gd name="T24" fmla="*/ 809 w 1976"/>
                  <a:gd name="T25" fmla="*/ 1954 h 1970"/>
                  <a:gd name="T26" fmla="*/ 204 w 1976"/>
                  <a:gd name="T27" fmla="*/ 1584 h 1970"/>
                  <a:gd name="T28" fmla="*/ 3 w 1976"/>
                  <a:gd name="T29" fmla="*/ 907 h 1970"/>
                  <a:gd name="T30" fmla="*/ 314 w 1976"/>
                  <a:gd name="T31" fmla="*/ 265 h 1970"/>
                  <a:gd name="T32" fmla="*/ 966 w 1976"/>
                  <a:gd name="T33" fmla="*/ 0 h 1970"/>
                  <a:gd name="T34" fmla="*/ 222 w 1976"/>
                  <a:gd name="T35" fmla="*/ 476 h 1970"/>
                  <a:gd name="T36" fmla="*/ 144 w 1976"/>
                  <a:gd name="T37" fmla="*/ 620 h 1970"/>
                  <a:gd name="T38" fmla="*/ 174 w 1976"/>
                  <a:gd name="T39" fmla="*/ 509 h 1970"/>
                  <a:gd name="T40" fmla="*/ 240 w 1976"/>
                  <a:gd name="T41" fmla="*/ 413 h 1970"/>
                  <a:gd name="T42" fmla="*/ 69 w 1976"/>
                  <a:gd name="T43" fmla="*/ 941 h 1970"/>
                  <a:gd name="T44" fmla="*/ 53 w 1976"/>
                  <a:gd name="T45" fmla="*/ 1107 h 1970"/>
                  <a:gd name="T46" fmla="*/ 45 w 1976"/>
                  <a:gd name="T47" fmla="*/ 978 h 1970"/>
                  <a:gd name="T48" fmla="*/ 53 w 1976"/>
                  <a:gd name="T49" fmla="*/ 862 h 1970"/>
                  <a:gd name="T50" fmla="*/ 170 w 1976"/>
                  <a:gd name="T51" fmla="*/ 1405 h 1970"/>
                  <a:gd name="T52" fmla="*/ 239 w 1976"/>
                  <a:gd name="T53" fmla="*/ 1557 h 1970"/>
                  <a:gd name="T54" fmla="*/ 168 w 1976"/>
                  <a:gd name="T55" fmla="*/ 1449 h 1970"/>
                  <a:gd name="T56" fmla="*/ 117 w 1976"/>
                  <a:gd name="T57" fmla="*/ 1345 h 1970"/>
                  <a:gd name="T58" fmla="*/ 490 w 1976"/>
                  <a:gd name="T59" fmla="*/ 1756 h 1970"/>
                  <a:gd name="T60" fmla="*/ 626 w 1976"/>
                  <a:gd name="T61" fmla="*/ 1853 h 1970"/>
                  <a:gd name="T62" fmla="*/ 497 w 1976"/>
                  <a:gd name="T63" fmla="*/ 1788 h 1970"/>
                  <a:gd name="T64" fmla="*/ 862 w 1976"/>
                  <a:gd name="T65" fmla="*/ 1939 h 1970"/>
                  <a:gd name="T66" fmla="*/ 959 w 1976"/>
                  <a:gd name="T67" fmla="*/ 1902 h 1970"/>
                  <a:gd name="T68" fmla="*/ 1080 w 1976"/>
                  <a:gd name="T69" fmla="*/ 1920 h 1970"/>
                  <a:gd name="T70" fmla="*/ 950 w 1976"/>
                  <a:gd name="T71" fmla="*/ 1924 h 1970"/>
                  <a:gd name="T72" fmla="*/ 1331 w 1976"/>
                  <a:gd name="T73" fmla="*/ 1811 h 1970"/>
                  <a:gd name="T74" fmla="*/ 1449 w 1976"/>
                  <a:gd name="T75" fmla="*/ 1779 h 1970"/>
                  <a:gd name="T76" fmla="*/ 1499 w 1976"/>
                  <a:gd name="T77" fmla="*/ 1774 h 1970"/>
                  <a:gd name="T78" fmla="*/ 1399 w 1976"/>
                  <a:gd name="T79" fmla="*/ 1831 h 1970"/>
                  <a:gd name="T80" fmla="*/ 1731 w 1976"/>
                  <a:gd name="T81" fmla="*/ 1525 h 1970"/>
                  <a:gd name="T82" fmla="*/ 1813 w 1976"/>
                  <a:gd name="T83" fmla="*/ 1390 h 1970"/>
                  <a:gd name="T84" fmla="*/ 1805 w 1976"/>
                  <a:gd name="T85" fmla="*/ 1454 h 1970"/>
                  <a:gd name="T86" fmla="*/ 1740 w 1976"/>
                  <a:gd name="T87" fmla="*/ 1551 h 1970"/>
                  <a:gd name="T88" fmla="*/ 1907 w 1976"/>
                  <a:gd name="T89" fmla="*/ 1029 h 1970"/>
                  <a:gd name="T90" fmla="*/ 1927 w 1976"/>
                  <a:gd name="T91" fmla="*/ 908 h 1970"/>
                  <a:gd name="T92" fmla="*/ 1928 w 1976"/>
                  <a:gd name="T93" fmla="*/ 1046 h 1970"/>
                  <a:gd name="T94" fmla="*/ 1832 w 1976"/>
                  <a:gd name="T95" fmla="*/ 620 h 1970"/>
                  <a:gd name="T96" fmla="*/ 1744 w 1976"/>
                  <a:gd name="T97" fmla="*/ 463 h 1970"/>
                  <a:gd name="T98" fmla="*/ 1807 w 1976"/>
                  <a:gd name="T99" fmla="*/ 521 h 1970"/>
                  <a:gd name="T100" fmla="*/ 1859 w 1976"/>
                  <a:gd name="T101" fmla="*/ 625 h 1970"/>
                  <a:gd name="T102" fmla="*/ 1473 w 1976"/>
                  <a:gd name="T103" fmla="*/ 206 h 1970"/>
                  <a:gd name="T104" fmla="*/ 1404 w 1976"/>
                  <a:gd name="T105" fmla="*/ 142 h 1970"/>
                  <a:gd name="T106" fmla="*/ 1517 w 1976"/>
                  <a:gd name="T107" fmla="*/ 207 h 1970"/>
                  <a:gd name="T108" fmla="*/ 614 w 1976"/>
                  <a:gd name="T109" fmla="*/ 147 h 1970"/>
                  <a:gd name="T110" fmla="*/ 476 w 1976"/>
                  <a:gd name="T111" fmla="*/ 223 h 1970"/>
                  <a:gd name="T112" fmla="*/ 502 w 1976"/>
                  <a:gd name="T113" fmla="*/ 179 h 1970"/>
                  <a:gd name="T114" fmla="*/ 605 w 1976"/>
                  <a:gd name="T115" fmla="*/ 126 h 1970"/>
                  <a:gd name="T116" fmla="*/ 1055 w 1976"/>
                  <a:gd name="T117" fmla="*/ 70 h 1970"/>
                  <a:gd name="T118" fmla="*/ 880 w 1976"/>
                  <a:gd name="T119" fmla="*/ 51 h 1970"/>
                  <a:gd name="T120" fmla="*/ 1033 w 1976"/>
                  <a:gd name="T121" fmla="*/ 46 h 197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76"/>
                  <a:gd name="T184" fmla="*/ 0 h 1970"/>
                  <a:gd name="T185" fmla="*/ 1976 w 1976"/>
                  <a:gd name="T186" fmla="*/ 1970 h 197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76" h="1970">
                    <a:moveTo>
                      <a:pt x="988" y="113"/>
                    </a:moveTo>
                    <a:lnTo>
                      <a:pt x="1032" y="114"/>
                    </a:lnTo>
                    <a:lnTo>
                      <a:pt x="1077" y="118"/>
                    </a:lnTo>
                    <a:lnTo>
                      <a:pt x="1121" y="123"/>
                    </a:lnTo>
                    <a:lnTo>
                      <a:pt x="1164" y="131"/>
                    </a:lnTo>
                    <a:lnTo>
                      <a:pt x="1206" y="141"/>
                    </a:lnTo>
                    <a:lnTo>
                      <a:pt x="1247" y="152"/>
                    </a:lnTo>
                    <a:lnTo>
                      <a:pt x="1288" y="166"/>
                    </a:lnTo>
                    <a:lnTo>
                      <a:pt x="1328" y="182"/>
                    </a:lnTo>
                    <a:lnTo>
                      <a:pt x="1366" y="199"/>
                    </a:lnTo>
                    <a:lnTo>
                      <a:pt x="1404" y="219"/>
                    </a:lnTo>
                    <a:lnTo>
                      <a:pt x="1440" y="240"/>
                    </a:lnTo>
                    <a:lnTo>
                      <a:pt x="1476" y="262"/>
                    </a:lnTo>
                    <a:lnTo>
                      <a:pt x="1510" y="287"/>
                    </a:lnTo>
                    <a:lnTo>
                      <a:pt x="1543" y="313"/>
                    </a:lnTo>
                    <a:lnTo>
                      <a:pt x="1575" y="340"/>
                    </a:lnTo>
                    <a:lnTo>
                      <a:pt x="1606" y="369"/>
                    </a:lnTo>
                    <a:lnTo>
                      <a:pt x="1635" y="399"/>
                    </a:lnTo>
                    <a:lnTo>
                      <a:pt x="1662" y="431"/>
                    </a:lnTo>
                    <a:lnTo>
                      <a:pt x="1688" y="464"/>
                    </a:lnTo>
                    <a:lnTo>
                      <a:pt x="1712" y="498"/>
                    </a:lnTo>
                    <a:lnTo>
                      <a:pt x="1735" y="534"/>
                    </a:lnTo>
                    <a:lnTo>
                      <a:pt x="1756" y="570"/>
                    </a:lnTo>
                    <a:lnTo>
                      <a:pt x="1776" y="608"/>
                    </a:lnTo>
                    <a:lnTo>
                      <a:pt x="1793" y="646"/>
                    </a:lnTo>
                    <a:lnTo>
                      <a:pt x="1809" y="686"/>
                    </a:lnTo>
                    <a:lnTo>
                      <a:pt x="1823" y="726"/>
                    </a:lnTo>
                    <a:lnTo>
                      <a:pt x="1835" y="768"/>
                    </a:lnTo>
                    <a:lnTo>
                      <a:pt x="1844" y="810"/>
                    </a:lnTo>
                    <a:lnTo>
                      <a:pt x="1852" y="853"/>
                    </a:lnTo>
                    <a:lnTo>
                      <a:pt x="1858" y="896"/>
                    </a:lnTo>
                    <a:lnTo>
                      <a:pt x="1861" y="940"/>
                    </a:lnTo>
                    <a:lnTo>
                      <a:pt x="1862" y="985"/>
                    </a:lnTo>
                    <a:lnTo>
                      <a:pt x="1861" y="1030"/>
                    </a:lnTo>
                    <a:lnTo>
                      <a:pt x="1858" y="1074"/>
                    </a:lnTo>
                    <a:lnTo>
                      <a:pt x="1852" y="1117"/>
                    </a:lnTo>
                    <a:lnTo>
                      <a:pt x="1844" y="1160"/>
                    </a:lnTo>
                    <a:lnTo>
                      <a:pt x="1835" y="1203"/>
                    </a:lnTo>
                    <a:lnTo>
                      <a:pt x="1823" y="1244"/>
                    </a:lnTo>
                    <a:lnTo>
                      <a:pt x="1809" y="1284"/>
                    </a:lnTo>
                    <a:lnTo>
                      <a:pt x="1793" y="1324"/>
                    </a:lnTo>
                    <a:lnTo>
                      <a:pt x="1776" y="1362"/>
                    </a:lnTo>
                    <a:lnTo>
                      <a:pt x="1756" y="1400"/>
                    </a:lnTo>
                    <a:lnTo>
                      <a:pt x="1735" y="1436"/>
                    </a:lnTo>
                    <a:lnTo>
                      <a:pt x="1712" y="1472"/>
                    </a:lnTo>
                    <a:lnTo>
                      <a:pt x="1688" y="1506"/>
                    </a:lnTo>
                    <a:lnTo>
                      <a:pt x="1662" y="1539"/>
                    </a:lnTo>
                    <a:lnTo>
                      <a:pt x="1635" y="1571"/>
                    </a:lnTo>
                    <a:lnTo>
                      <a:pt x="1606" y="1601"/>
                    </a:lnTo>
                    <a:lnTo>
                      <a:pt x="1575" y="1630"/>
                    </a:lnTo>
                    <a:lnTo>
                      <a:pt x="1543" y="1657"/>
                    </a:lnTo>
                    <a:lnTo>
                      <a:pt x="1510" y="1683"/>
                    </a:lnTo>
                    <a:lnTo>
                      <a:pt x="1476" y="1708"/>
                    </a:lnTo>
                    <a:lnTo>
                      <a:pt x="1440" y="1730"/>
                    </a:lnTo>
                    <a:lnTo>
                      <a:pt x="1404" y="1751"/>
                    </a:lnTo>
                    <a:lnTo>
                      <a:pt x="1366" y="1771"/>
                    </a:lnTo>
                    <a:lnTo>
                      <a:pt x="1328" y="1788"/>
                    </a:lnTo>
                    <a:lnTo>
                      <a:pt x="1288" y="1804"/>
                    </a:lnTo>
                    <a:lnTo>
                      <a:pt x="1247" y="1818"/>
                    </a:lnTo>
                    <a:lnTo>
                      <a:pt x="1206" y="1829"/>
                    </a:lnTo>
                    <a:lnTo>
                      <a:pt x="1164" y="1839"/>
                    </a:lnTo>
                    <a:lnTo>
                      <a:pt x="1121" y="1847"/>
                    </a:lnTo>
                    <a:lnTo>
                      <a:pt x="1077" y="1852"/>
                    </a:lnTo>
                    <a:lnTo>
                      <a:pt x="1032" y="1856"/>
                    </a:lnTo>
                    <a:lnTo>
                      <a:pt x="988" y="1857"/>
                    </a:lnTo>
                    <a:lnTo>
                      <a:pt x="943" y="1856"/>
                    </a:lnTo>
                    <a:lnTo>
                      <a:pt x="898" y="1852"/>
                    </a:lnTo>
                    <a:lnTo>
                      <a:pt x="855" y="1847"/>
                    </a:lnTo>
                    <a:lnTo>
                      <a:pt x="812" y="1839"/>
                    </a:lnTo>
                    <a:lnTo>
                      <a:pt x="770" y="1829"/>
                    </a:lnTo>
                    <a:lnTo>
                      <a:pt x="728" y="1818"/>
                    </a:lnTo>
                    <a:lnTo>
                      <a:pt x="688" y="1804"/>
                    </a:lnTo>
                    <a:lnTo>
                      <a:pt x="648" y="1788"/>
                    </a:lnTo>
                    <a:lnTo>
                      <a:pt x="609" y="1771"/>
                    </a:lnTo>
                    <a:lnTo>
                      <a:pt x="571" y="1751"/>
                    </a:lnTo>
                    <a:lnTo>
                      <a:pt x="535" y="1730"/>
                    </a:lnTo>
                    <a:lnTo>
                      <a:pt x="499" y="1708"/>
                    </a:lnTo>
                    <a:lnTo>
                      <a:pt x="465" y="1683"/>
                    </a:lnTo>
                    <a:lnTo>
                      <a:pt x="432" y="1657"/>
                    </a:lnTo>
                    <a:lnTo>
                      <a:pt x="400" y="1630"/>
                    </a:lnTo>
                    <a:lnTo>
                      <a:pt x="370" y="1601"/>
                    </a:lnTo>
                    <a:lnTo>
                      <a:pt x="341" y="1571"/>
                    </a:lnTo>
                    <a:lnTo>
                      <a:pt x="313" y="1539"/>
                    </a:lnTo>
                    <a:lnTo>
                      <a:pt x="287" y="1506"/>
                    </a:lnTo>
                    <a:lnTo>
                      <a:pt x="263" y="1472"/>
                    </a:lnTo>
                    <a:lnTo>
                      <a:pt x="240" y="1436"/>
                    </a:lnTo>
                    <a:lnTo>
                      <a:pt x="219" y="1400"/>
                    </a:lnTo>
                    <a:lnTo>
                      <a:pt x="200" y="1362"/>
                    </a:lnTo>
                    <a:lnTo>
                      <a:pt x="182" y="1324"/>
                    </a:lnTo>
                    <a:lnTo>
                      <a:pt x="167" y="1284"/>
                    </a:lnTo>
                    <a:lnTo>
                      <a:pt x="153" y="1244"/>
                    </a:lnTo>
                    <a:lnTo>
                      <a:pt x="141" y="1203"/>
                    </a:lnTo>
                    <a:lnTo>
                      <a:pt x="131" y="1160"/>
                    </a:lnTo>
                    <a:lnTo>
                      <a:pt x="123" y="1117"/>
                    </a:lnTo>
                    <a:lnTo>
                      <a:pt x="118" y="1074"/>
                    </a:lnTo>
                    <a:lnTo>
                      <a:pt x="114" y="1030"/>
                    </a:lnTo>
                    <a:lnTo>
                      <a:pt x="113" y="985"/>
                    </a:lnTo>
                    <a:lnTo>
                      <a:pt x="114" y="940"/>
                    </a:lnTo>
                    <a:lnTo>
                      <a:pt x="118" y="896"/>
                    </a:lnTo>
                    <a:lnTo>
                      <a:pt x="123" y="853"/>
                    </a:lnTo>
                    <a:lnTo>
                      <a:pt x="131" y="810"/>
                    </a:lnTo>
                    <a:lnTo>
                      <a:pt x="141" y="768"/>
                    </a:lnTo>
                    <a:lnTo>
                      <a:pt x="153" y="726"/>
                    </a:lnTo>
                    <a:lnTo>
                      <a:pt x="167" y="686"/>
                    </a:lnTo>
                    <a:lnTo>
                      <a:pt x="182" y="646"/>
                    </a:lnTo>
                    <a:lnTo>
                      <a:pt x="200" y="608"/>
                    </a:lnTo>
                    <a:lnTo>
                      <a:pt x="219" y="570"/>
                    </a:lnTo>
                    <a:lnTo>
                      <a:pt x="240" y="534"/>
                    </a:lnTo>
                    <a:lnTo>
                      <a:pt x="263" y="498"/>
                    </a:lnTo>
                    <a:lnTo>
                      <a:pt x="287" y="464"/>
                    </a:lnTo>
                    <a:lnTo>
                      <a:pt x="313" y="431"/>
                    </a:lnTo>
                    <a:lnTo>
                      <a:pt x="341" y="399"/>
                    </a:lnTo>
                    <a:lnTo>
                      <a:pt x="370" y="369"/>
                    </a:lnTo>
                    <a:lnTo>
                      <a:pt x="400" y="340"/>
                    </a:lnTo>
                    <a:lnTo>
                      <a:pt x="432" y="313"/>
                    </a:lnTo>
                    <a:lnTo>
                      <a:pt x="465" y="287"/>
                    </a:lnTo>
                    <a:lnTo>
                      <a:pt x="499" y="262"/>
                    </a:lnTo>
                    <a:lnTo>
                      <a:pt x="535" y="240"/>
                    </a:lnTo>
                    <a:lnTo>
                      <a:pt x="571" y="219"/>
                    </a:lnTo>
                    <a:lnTo>
                      <a:pt x="609" y="199"/>
                    </a:lnTo>
                    <a:lnTo>
                      <a:pt x="648" y="182"/>
                    </a:lnTo>
                    <a:lnTo>
                      <a:pt x="688" y="166"/>
                    </a:lnTo>
                    <a:lnTo>
                      <a:pt x="728" y="152"/>
                    </a:lnTo>
                    <a:lnTo>
                      <a:pt x="770" y="141"/>
                    </a:lnTo>
                    <a:lnTo>
                      <a:pt x="812" y="131"/>
                    </a:lnTo>
                    <a:lnTo>
                      <a:pt x="855" y="123"/>
                    </a:lnTo>
                    <a:lnTo>
                      <a:pt x="898" y="118"/>
                    </a:lnTo>
                    <a:lnTo>
                      <a:pt x="943" y="114"/>
                    </a:lnTo>
                    <a:lnTo>
                      <a:pt x="988" y="113"/>
                    </a:lnTo>
                    <a:close/>
                    <a:moveTo>
                      <a:pt x="1116" y="8"/>
                    </a:moveTo>
                    <a:lnTo>
                      <a:pt x="1167" y="16"/>
                    </a:lnTo>
                    <a:lnTo>
                      <a:pt x="1216" y="26"/>
                    </a:lnTo>
                    <a:lnTo>
                      <a:pt x="1264" y="39"/>
                    </a:lnTo>
                    <a:lnTo>
                      <a:pt x="1311" y="54"/>
                    </a:lnTo>
                    <a:lnTo>
                      <a:pt x="1357" y="71"/>
                    </a:lnTo>
                    <a:lnTo>
                      <a:pt x="1402" y="91"/>
                    </a:lnTo>
                    <a:lnTo>
                      <a:pt x="1445" y="112"/>
                    </a:lnTo>
                    <a:lnTo>
                      <a:pt x="1487" y="135"/>
                    </a:lnTo>
                    <a:lnTo>
                      <a:pt x="1528" y="161"/>
                    </a:lnTo>
                    <a:lnTo>
                      <a:pt x="1567" y="188"/>
                    </a:lnTo>
                    <a:lnTo>
                      <a:pt x="1605" y="217"/>
                    </a:lnTo>
                    <a:lnTo>
                      <a:pt x="1642" y="247"/>
                    </a:lnTo>
                    <a:lnTo>
                      <a:pt x="1677" y="280"/>
                    </a:lnTo>
                    <a:lnTo>
                      <a:pt x="1710" y="314"/>
                    </a:lnTo>
                    <a:lnTo>
                      <a:pt x="1741" y="349"/>
                    </a:lnTo>
                    <a:lnTo>
                      <a:pt x="1771" y="386"/>
                    </a:lnTo>
                    <a:lnTo>
                      <a:pt x="1799" y="424"/>
                    </a:lnTo>
                    <a:lnTo>
                      <a:pt x="1825" y="464"/>
                    </a:lnTo>
                    <a:lnTo>
                      <a:pt x="1849" y="504"/>
                    </a:lnTo>
                    <a:lnTo>
                      <a:pt x="1872" y="546"/>
                    </a:lnTo>
                    <a:lnTo>
                      <a:pt x="1892" y="589"/>
                    </a:lnTo>
                    <a:lnTo>
                      <a:pt x="1910" y="633"/>
                    </a:lnTo>
                    <a:lnTo>
                      <a:pt x="1926" y="678"/>
                    </a:lnTo>
                    <a:lnTo>
                      <a:pt x="1940" y="724"/>
                    </a:lnTo>
                    <a:lnTo>
                      <a:pt x="1952" y="771"/>
                    </a:lnTo>
                    <a:lnTo>
                      <a:pt x="1961" y="818"/>
                    </a:lnTo>
                    <a:lnTo>
                      <a:pt x="1969" y="866"/>
                    </a:lnTo>
                    <a:lnTo>
                      <a:pt x="1973" y="915"/>
                    </a:lnTo>
                    <a:lnTo>
                      <a:pt x="1976" y="964"/>
                    </a:lnTo>
                    <a:lnTo>
                      <a:pt x="1976" y="1013"/>
                    </a:lnTo>
                    <a:lnTo>
                      <a:pt x="1973" y="1063"/>
                    </a:lnTo>
                    <a:lnTo>
                      <a:pt x="1967" y="1114"/>
                    </a:lnTo>
                    <a:lnTo>
                      <a:pt x="1960" y="1164"/>
                    </a:lnTo>
                    <a:lnTo>
                      <a:pt x="1949" y="1212"/>
                    </a:lnTo>
                    <a:lnTo>
                      <a:pt x="1937" y="1261"/>
                    </a:lnTo>
                    <a:lnTo>
                      <a:pt x="1921" y="1307"/>
                    </a:lnTo>
                    <a:lnTo>
                      <a:pt x="1904" y="1353"/>
                    </a:lnTo>
                    <a:lnTo>
                      <a:pt x="1885" y="1398"/>
                    </a:lnTo>
                    <a:lnTo>
                      <a:pt x="1863" y="1441"/>
                    </a:lnTo>
                    <a:lnTo>
                      <a:pt x="1840" y="1483"/>
                    </a:lnTo>
                    <a:lnTo>
                      <a:pt x="1815" y="1524"/>
                    </a:lnTo>
                    <a:lnTo>
                      <a:pt x="1787" y="1563"/>
                    </a:lnTo>
                    <a:lnTo>
                      <a:pt x="1758" y="1601"/>
                    </a:lnTo>
                    <a:lnTo>
                      <a:pt x="1728" y="1637"/>
                    </a:lnTo>
                    <a:lnTo>
                      <a:pt x="1695" y="1672"/>
                    </a:lnTo>
                    <a:lnTo>
                      <a:pt x="1661" y="1705"/>
                    </a:lnTo>
                    <a:lnTo>
                      <a:pt x="1626" y="1736"/>
                    </a:lnTo>
                    <a:lnTo>
                      <a:pt x="1589" y="1766"/>
                    </a:lnTo>
                    <a:lnTo>
                      <a:pt x="1550" y="1794"/>
                    </a:lnTo>
                    <a:lnTo>
                      <a:pt x="1511" y="1820"/>
                    </a:lnTo>
                    <a:lnTo>
                      <a:pt x="1470" y="1844"/>
                    </a:lnTo>
                    <a:lnTo>
                      <a:pt x="1428" y="1866"/>
                    </a:lnTo>
                    <a:lnTo>
                      <a:pt x="1385" y="1887"/>
                    </a:lnTo>
                    <a:lnTo>
                      <a:pt x="1341" y="1905"/>
                    </a:lnTo>
                    <a:lnTo>
                      <a:pt x="1296" y="1921"/>
                    </a:lnTo>
                    <a:lnTo>
                      <a:pt x="1250" y="1935"/>
                    </a:lnTo>
                    <a:lnTo>
                      <a:pt x="1203" y="1946"/>
                    </a:lnTo>
                    <a:lnTo>
                      <a:pt x="1155" y="1956"/>
                    </a:lnTo>
                    <a:lnTo>
                      <a:pt x="1107" y="1963"/>
                    </a:lnTo>
                    <a:lnTo>
                      <a:pt x="1058" y="1968"/>
                    </a:lnTo>
                    <a:lnTo>
                      <a:pt x="1009" y="1970"/>
                    </a:lnTo>
                    <a:lnTo>
                      <a:pt x="959" y="1970"/>
                    </a:lnTo>
                    <a:lnTo>
                      <a:pt x="909" y="1967"/>
                    </a:lnTo>
                    <a:lnTo>
                      <a:pt x="859" y="1962"/>
                    </a:lnTo>
                    <a:lnTo>
                      <a:pt x="809" y="1954"/>
                    </a:lnTo>
                    <a:lnTo>
                      <a:pt x="760" y="1943"/>
                    </a:lnTo>
                    <a:lnTo>
                      <a:pt x="711" y="1931"/>
                    </a:lnTo>
                    <a:lnTo>
                      <a:pt x="664" y="1916"/>
                    </a:lnTo>
                    <a:lnTo>
                      <a:pt x="618" y="1899"/>
                    </a:lnTo>
                    <a:lnTo>
                      <a:pt x="574" y="1879"/>
                    </a:lnTo>
                    <a:lnTo>
                      <a:pt x="530" y="1858"/>
                    </a:lnTo>
                    <a:lnTo>
                      <a:pt x="488" y="1835"/>
                    </a:lnTo>
                    <a:lnTo>
                      <a:pt x="447" y="1810"/>
                    </a:lnTo>
                    <a:lnTo>
                      <a:pt x="408" y="1782"/>
                    </a:lnTo>
                    <a:lnTo>
                      <a:pt x="370" y="1753"/>
                    </a:lnTo>
                    <a:lnTo>
                      <a:pt x="334" y="1723"/>
                    </a:lnTo>
                    <a:lnTo>
                      <a:pt x="299" y="1690"/>
                    </a:lnTo>
                    <a:lnTo>
                      <a:pt x="266" y="1656"/>
                    </a:lnTo>
                    <a:lnTo>
                      <a:pt x="234" y="1621"/>
                    </a:lnTo>
                    <a:lnTo>
                      <a:pt x="204" y="1584"/>
                    </a:lnTo>
                    <a:lnTo>
                      <a:pt x="176" y="1546"/>
                    </a:lnTo>
                    <a:lnTo>
                      <a:pt x="150" y="1507"/>
                    </a:lnTo>
                    <a:lnTo>
                      <a:pt x="126" y="1466"/>
                    </a:lnTo>
                    <a:lnTo>
                      <a:pt x="104" y="1424"/>
                    </a:lnTo>
                    <a:lnTo>
                      <a:pt x="83" y="1381"/>
                    </a:lnTo>
                    <a:lnTo>
                      <a:pt x="65" y="1337"/>
                    </a:lnTo>
                    <a:lnTo>
                      <a:pt x="49" y="1292"/>
                    </a:lnTo>
                    <a:lnTo>
                      <a:pt x="35" y="1246"/>
                    </a:lnTo>
                    <a:lnTo>
                      <a:pt x="23" y="1200"/>
                    </a:lnTo>
                    <a:lnTo>
                      <a:pt x="14" y="1152"/>
                    </a:lnTo>
                    <a:lnTo>
                      <a:pt x="7" y="1104"/>
                    </a:lnTo>
                    <a:lnTo>
                      <a:pt x="2" y="1055"/>
                    </a:lnTo>
                    <a:lnTo>
                      <a:pt x="0" y="1006"/>
                    </a:lnTo>
                    <a:lnTo>
                      <a:pt x="0" y="957"/>
                    </a:lnTo>
                    <a:lnTo>
                      <a:pt x="3" y="907"/>
                    </a:lnTo>
                    <a:lnTo>
                      <a:pt x="8" y="857"/>
                    </a:lnTo>
                    <a:lnTo>
                      <a:pt x="16" y="806"/>
                    </a:lnTo>
                    <a:lnTo>
                      <a:pt x="26" y="757"/>
                    </a:lnTo>
                    <a:lnTo>
                      <a:pt x="39" y="710"/>
                    </a:lnTo>
                    <a:lnTo>
                      <a:pt x="54" y="663"/>
                    </a:lnTo>
                    <a:lnTo>
                      <a:pt x="71" y="617"/>
                    </a:lnTo>
                    <a:lnTo>
                      <a:pt x="90" y="572"/>
                    </a:lnTo>
                    <a:lnTo>
                      <a:pt x="112" y="529"/>
                    </a:lnTo>
                    <a:lnTo>
                      <a:pt x="135" y="487"/>
                    </a:lnTo>
                    <a:lnTo>
                      <a:pt x="161" y="446"/>
                    </a:lnTo>
                    <a:lnTo>
                      <a:pt x="188" y="407"/>
                    </a:lnTo>
                    <a:lnTo>
                      <a:pt x="217" y="369"/>
                    </a:lnTo>
                    <a:lnTo>
                      <a:pt x="248" y="333"/>
                    </a:lnTo>
                    <a:lnTo>
                      <a:pt x="280" y="298"/>
                    </a:lnTo>
                    <a:lnTo>
                      <a:pt x="314" y="265"/>
                    </a:lnTo>
                    <a:lnTo>
                      <a:pt x="350" y="234"/>
                    </a:lnTo>
                    <a:lnTo>
                      <a:pt x="387" y="204"/>
                    </a:lnTo>
                    <a:lnTo>
                      <a:pt x="425" y="176"/>
                    </a:lnTo>
                    <a:lnTo>
                      <a:pt x="464" y="150"/>
                    </a:lnTo>
                    <a:lnTo>
                      <a:pt x="505" y="126"/>
                    </a:lnTo>
                    <a:lnTo>
                      <a:pt x="547" y="104"/>
                    </a:lnTo>
                    <a:lnTo>
                      <a:pt x="591" y="83"/>
                    </a:lnTo>
                    <a:lnTo>
                      <a:pt x="635" y="65"/>
                    </a:lnTo>
                    <a:lnTo>
                      <a:pt x="680" y="49"/>
                    </a:lnTo>
                    <a:lnTo>
                      <a:pt x="726" y="35"/>
                    </a:lnTo>
                    <a:lnTo>
                      <a:pt x="772" y="24"/>
                    </a:lnTo>
                    <a:lnTo>
                      <a:pt x="820" y="14"/>
                    </a:lnTo>
                    <a:lnTo>
                      <a:pt x="868" y="7"/>
                    </a:lnTo>
                    <a:lnTo>
                      <a:pt x="917" y="2"/>
                    </a:lnTo>
                    <a:lnTo>
                      <a:pt x="966" y="0"/>
                    </a:lnTo>
                    <a:lnTo>
                      <a:pt x="1016" y="0"/>
                    </a:lnTo>
                    <a:lnTo>
                      <a:pt x="1066" y="3"/>
                    </a:lnTo>
                    <a:lnTo>
                      <a:pt x="1116" y="8"/>
                    </a:lnTo>
                    <a:close/>
                    <a:moveTo>
                      <a:pt x="222" y="399"/>
                    </a:moveTo>
                    <a:lnTo>
                      <a:pt x="269" y="393"/>
                    </a:lnTo>
                    <a:lnTo>
                      <a:pt x="276" y="440"/>
                    </a:lnTo>
                    <a:lnTo>
                      <a:pt x="258" y="427"/>
                    </a:lnTo>
                    <a:lnTo>
                      <a:pt x="253" y="433"/>
                    </a:lnTo>
                    <a:lnTo>
                      <a:pt x="249" y="439"/>
                    </a:lnTo>
                    <a:lnTo>
                      <a:pt x="244" y="445"/>
                    </a:lnTo>
                    <a:lnTo>
                      <a:pt x="239" y="451"/>
                    </a:lnTo>
                    <a:lnTo>
                      <a:pt x="235" y="457"/>
                    </a:lnTo>
                    <a:lnTo>
                      <a:pt x="231" y="464"/>
                    </a:lnTo>
                    <a:lnTo>
                      <a:pt x="226" y="470"/>
                    </a:lnTo>
                    <a:lnTo>
                      <a:pt x="222" y="476"/>
                    </a:lnTo>
                    <a:lnTo>
                      <a:pt x="218" y="483"/>
                    </a:lnTo>
                    <a:lnTo>
                      <a:pt x="214" y="489"/>
                    </a:lnTo>
                    <a:lnTo>
                      <a:pt x="210" y="495"/>
                    </a:lnTo>
                    <a:lnTo>
                      <a:pt x="206" y="501"/>
                    </a:lnTo>
                    <a:lnTo>
                      <a:pt x="202" y="508"/>
                    </a:lnTo>
                    <a:lnTo>
                      <a:pt x="198" y="514"/>
                    </a:lnTo>
                    <a:lnTo>
                      <a:pt x="194" y="521"/>
                    </a:lnTo>
                    <a:lnTo>
                      <a:pt x="190" y="527"/>
                    </a:lnTo>
                    <a:lnTo>
                      <a:pt x="183" y="540"/>
                    </a:lnTo>
                    <a:lnTo>
                      <a:pt x="176" y="553"/>
                    </a:lnTo>
                    <a:lnTo>
                      <a:pt x="169" y="567"/>
                    </a:lnTo>
                    <a:lnTo>
                      <a:pt x="162" y="580"/>
                    </a:lnTo>
                    <a:lnTo>
                      <a:pt x="156" y="593"/>
                    </a:lnTo>
                    <a:lnTo>
                      <a:pt x="150" y="607"/>
                    </a:lnTo>
                    <a:lnTo>
                      <a:pt x="144" y="620"/>
                    </a:lnTo>
                    <a:lnTo>
                      <a:pt x="138" y="634"/>
                    </a:lnTo>
                    <a:lnTo>
                      <a:pt x="117" y="625"/>
                    </a:lnTo>
                    <a:lnTo>
                      <a:pt x="123" y="611"/>
                    </a:lnTo>
                    <a:lnTo>
                      <a:pt x="129" y="597"/>
                    </a:lnTo>
                    <a:lnTo>
                      <a:pt x="135" y="583"/>
                    </a:lnTo>
                    <a:lnTo>
                      <a:pt x="142" y="570"/>
                    </a:lnTo>
                    <a:lnTo>
                      <a:pt x="145" y="563"/>
                    </a:lnTo>
                    <a:lnTo>
                      <a:pt x="149" y="556"/>
                    </a:lnTo>
                    <a:lnTo>
                      <a:pt x="152" y="549"/>
                    </a:lnTo>
                    <a:lnTo>
                      <a:pt x="156" y="543"/>
                    </a:lnTo>
                    <a:lnTo>
                      <a:pt x="159" y="536"/>
                    </a:lnTo>
                    <a:lnTo>
                      <a:pt x="163" y="529"/>
                    </a:lnTo>
                    <a:lnTo>
                      <a:pt x="167" y="523"/>
                    </a:lnTo>
                    <a:lnTo>
                      <a:pt x="171" y="516"/>
                    </a:lnTo>
                    <a:lnTo>
                      <a:pt x="174" y="509"/>
                    </a:lnTo>
                    <a:lnTo>
                      <a:pt x="179" y="503"/>
                    </a:lnTo>
                    <a:lnTo>
                      <a:pt x="182" y="496"/>
                    </a:lnTo>
                    <a:lnTo>
                      <a:pt x="187" y="490"/>
                    </a:lnTo>
                    <a:lnTo>
                      <a:pt x="191" y="483"/>
                    </a:lnTo>
                    <a:lnTo>
                      <a:pt x="195" y="477"/>
                    </a:lnTo>
                    <a:lnTo>
                      <a:pt x="199" y="470"/>
                    </a:lnTo>
                    <a:lnTo>
                      <a:pt x="203" y="464"/>
                    </a:lnTo>
                    <a:lnTo>
                      <a:pt x="208" y="457"/>
                    </a:lnTo>
                    <a:lnTo>
                      <a:pt x="212" y="451"/>
                    </a:lnTo>
                    <a:lnTo>
                      <a:pt x="217" y="444"/>
                    </a:lnTo>
                    <a:lnTo>
                      <a:pt x="221" y="438"/>
                    </a:lnTo>
                    <a:lnTo>
                      <a:pt x="226" y="432"/>
                    </a:lnTo>
                    <a:lnTo>
                      <a:pt x="230" y="425"/>
                    </a:lnTo>
                    <a:lnTo>
                      <a:pt x="235" y="419"/>
                    </a:lnTo>
                    <a:lnTo>
                      <a:pt x="240" y="413"/>
                    </a:lnTo>
                    <a:lnTo>
                      <a:pt x="222" y="399"/>
                    </a:lnTo>
                    <a:close/>
                    <a:moveTo>
                      <a:pt x="31" y="860"/>
                    </a:moveTo>
                    <a:lnTo>
                      <a:pt x="69" y="830"/>
                    </a:lnTo>
                    <a:lnTo>
                      <a:pt x="98" y="868"/>
                    </a:lnTo>
                    <a:lnTo>
                      <a:pt x="76" y="865"/>
                    </a:lnTo>
                    <a:lnTo>
                      <a:pt x="75" y="873"/>
                    </a:lnTo>
                    <a:lnTo>
                      <a:pt x="74" y="880"/>
                    </a:lnTo>
                    <a:lnTo>
                      <a:pt x="73" y="888"/>
                    </a:lnTo>
                    <a:lnTo>
                      <a:pt x="72" y="896"/>
                    </a:lnTo>
                    <a:lnTo>
                      <a:pt x="71" y="903"/>
                    </a:lnTo>
                    <a:lnTo>
                      <a:pt x="71" y="911"/>
                    </a:lnTo>
                    <a:lnTo>
                      <a:pt x="70" y="918"/>
                    </a:lnTo>
                    <a:lnTo>
                      <a:pt x="70" y="926"/>
                    </a:lnTo>
                    <a:lnTo>
                      <a:pt x="69" y="933"/>
                    </a:lnTo>
                    <a:lnTo>
                      <a:pt x="69" y="941"/>
                    </a:lnTo>
                    <a:lnTo>
                      <a:pt x="69" y="949"/>
                    </a:lnTo>
                    <a:lnTo>
                      <a:pt x="68" y="956"/>
                    </a:lnTo>
                    <a:lnTo>
                      <a:pt x="68" y="964"/>
                    </a:lnTo>
                    <a:lnTo>
                      <a:pt x="68" y="971"/>
                    </a:lnTo>
                    <a:lnTo>
                      <a:pt x="68" y="979"/>
                    </a:lnTo>
                    <a:lnTo>
                      <a:pt x="68" y="986"/>
                    </a:lnTo>
                    <a:lnTo>
                      <a:pt x="68" y="1001"/>
                    </a:lnTo>
                    <a:lnTo>
                      <a:pt x="68" y="1016"/>
                    </a:lnTo>
                    <a:lnTo>
                      <a:pt x="69" y="1031"/>
                    </a:lnTo>
                    <a:lnTo>
                      <a:pt x="70" y="1045"/>
                    </a:lnTo>
                    <a:lnTo>
                      <a:pt x="71" y="1060"/>
                    </a:lnTo>
                    <a:lnTo>
                      <a:pt x="72" y="1075"/>
                    </a:lnTo>
                    <a:lnTo>
                      <a:pt x="74" y="1090"/>
                    </a:lnTo>
                    <a:lnTo>
                      <a:pt x="76" y="1104"/>
                    </a:lnTo>
                    <a:lnTo>
                      <a:pt x="53" y="1107"/>
                    </a:lnTo>
                    <a:lnTo>
                      <a:pt x="51" y="1092"/>
                    </a:lnTo>
                    <a:lnTo>
                      <a:pt x="50" y="1077"/>
                    </a:lnTo>
                    <a:lnTo>
                      <a:pt x="49" y="1070"/>
                    </a:lnTo>
                    <a:lnTo>
                      <a:pt x="48" y="1062"/>
                    </a:lnTo>
                    <a:lnTo>
                      <a:pt x="48" y="1055"/>
                    </a:lnTo>
                    <a:lnTo>
                      <a:pt x="47" y="1047"/>
                    </a:lnTo>
                    <a:lnTo>
                      <a:pt x="46" y="1040"/>
                    </a:lnTo>
                    <a:lnTo>
                      <a:pt x="46" y="1032"/>
                    </a:lnTo>
                    <a:lnTo>
                      <a:pt x="46" y="1024"/>
                    </a:lnTo>
                    <a:lnTo>
                      <a:pt x="46" y="1017"/>
                    </a:lnTo>
                    <a:lnTo>
                      <a:pt x="45" y="1009"/>
                    </a:lnTo>
                    <a:lnTo>
                      <a:pt x="45" y="1001"/>
                    </a:lnTo>
                    <a:lnTo>
                      <a:pt x="45" y="994"/>
                    </a:lnTo>
                    <a:lnTo>
                      <a:pt x="45" y="986"/>
                    </a:lnTo>
                    <a:lnTo>
                      <a:pt x="45" y="978"/>
                    </a:lnTo>
                    <a:lnTo>
                      <a:pt x="45" y="971"/>
                    </a:lnTo>
                    <a:lnTo>
                      <a:pt x="45" y="963"/>
                    </a:lnTo>
                    <a:lnTo>
                      <a:pt x="45" y="955"/>
                    </a:lnTo>
                    <a:lnTo>
                      <a:pt x="46" y="948"/>
                    </a:lnTo>
                    <a:lnTo>
                      <a:pt x="46" y="940"/>
                    </a:lnTo>
                    <a:lnTo>
                      <a:pt x="46" y="932"/>
                    </a:lnTo>
                    <a:lnTo>
                      <a:pt x="47" y="925"/>
                    </a:lnTo>
                    <a:lnTo>
                      <a:pt x="47" y="917"/>
                    </a:lnTo>
                    <a:lnTo>
                      <a:pt x="48" y="909"/>
                    </a:lnTo>
                    <a:lnTo>
                      <a:pt x="49" y="901"/>
                    </a:lnTo>
                    <a:lnTo>
                      <a:pt x="49" y="893"/>
                    </a:lnTo>
                    <a:lnTo>
                      <a:pt x="50" y="886"/>
                    </a:lnTo>
                    <a:lnTo>
                      <a:pt x="51" y="878"/>
                    </a:lnTo>
                    <a:lnTo>
                      <a:pt x="52" y="870"/>
                    </a:lnTo>
                    <a:lnTo>
                      <a:pt x="53" y="862"/>
                    </a:lnTo>
                    <a:lnTo>
                      <a:pt x="31" y="860"/>
                    </a:lnTo>
                    <a:close/>
                    <a:moveTo>
                      <a:pt x="96" y="1353"/>
                    </a:moveTo>
                    <a:lnTo>
                      <a:pt x="114" y="1309"/>
                    </a:lnTo>
                    <a:lnTo>
                      <a:pt x="159" y="1327"/>
                    </a:lnTo>
                    <a:lnTo>
                      <a:pt x="138" y="1336"/>
                    </a:lnTo>
                    <a:lnTo>
                      <a:pt x="141" y="1343"/>
                    </a:lnTo>
                    <a:lnTo>
                      <a:pt x="144" y="1350"/>
                    </a:lnTo>
                    <a:lnTo>
                      <a:pt x="147" y="1357"/>
                    </a:lnTo>
                    <a:lnTo>
                      <a:pt x="150" y="1364"/>
                    </a:lnTo>
                    <a:lnTo>
                      <a:pt x="153" y="1371"/>
                    </a:lnTo>
                    <a:lnTo>
                      <a:pt x="156" y="1378"/>
                    </a:lnTo>
                    <a:lnTo>
                      <a:pt x="160" y="1385"/>
                    </a:lnTo>
                    <a:lnTo>
                      <a:pt x="163" y="1392"/>
                    </a:lnTo>
                    <a:lnTo>
                      <a:pt x="167" y="1398"/>
                    </a:lnTo>
                    <a:lnTo>
                      <a:pt x="170" y="1405"/>
                    </a:lnTo>
                    <a:lnTo>
                      <a:pt x="173" y="1412"/>
                    </a:lnTo>
                    <a:lnTo>
                      <a:pt x="177" y="1418"/>
                    </a:lnTo>
                    <a:lnTo>
                      <a:pt x="180" y="1425"/>
                    </a:lnTo>
                    <a:lnTo>
                      <a:pt x="184" y="1432"/>
                    </a:lnTo>
                    <a:lnTo>
                      <a:pt x="188" y="1438"/>
                    </a:lnTo>
                    <a:lnTo>
                      <a:pt x="191" y="1444"/>
                    </a:lnTo>
                    <a:lnTo>
                      <a:pt x="199" y="1457"/>
                    </a:lnTo>
                    <a:lnTo>
                      <a:pt x="207" y="1470"/>
                    </a:lnTo>
                    <a:lnTo>
                      <a:pt x="215" y="1483"/>
                    </a:lnTo>
                    <a:lnTo>
                      <a:pt x="223" y="1495"/>
                    </a:lnTo>
                    <a:lnTo>
                      <a:pt x="231" y="1507"/>
                    </a:lnTo>
                    <a:lnTo>
                      <a:pt x="240" y="1519"/>
                    </a:lnTo>
                    <a:lnTo>
                      <a:pt x="249" y="1531"/>
                    </a:lnTo>
                    <a:lnTo>
                      <a:pt x="257" y="1543"/>
                    </a:lnTo>
                    <a:lnTo>
                      <a:pt x="239" y="1557"/>
                    </a:lnTo>
                    <a:lnTo>
                      <a:pt x="230" y="1545"/>
                    </a:lnTo>
                    <a:lnTo>
                      <a:pt x="221" y="1532"/>
                    </a:lnTo>
                    <a:lnTo>
                      <a:pt x="217" y="1526"/>
                    </a:lnTo>
                    <a:lnTo>
                      <a:pt x="213" y="1520"/>
                    </a:lnTo>
                    <a:lnTo>
                      <a:pt x="208" y="1514"/>
                    </a:lnTo>
                    <a:lnTo>
                      <a:pt x="204" y="1508"/>
                    </a:lnTo>
                    <a:lnTo>
                      <a:pt x="200" y="1501"/>
                    </a:lnTo>
                    <a:lnTo>
                      <a:pt x="196" y="1495"/>
                    </a:lnTo>
                    <a:lnTo>
                      <a:pt x="192" y="1488"/>
                    </a:lnTo>
                    <a:lnTo>
                      <a:pt x="187" y="1482"/>
                    </a:lnTo>
                    <a:lnTo>
                      <a:pt x="184" y="1476"/>
                    </a:lnTo>
                    <a:lnTo>
                      <a:pt x="180" y="1469"/>
                    </a:lnTo>
                    <a:lnTo>
                      <a:pt x="176" y="1463"/>
                    </a:lnTo>
                    <a:lnTo>
                      <a:pt x="172" y="1456"/>
                    </a:lnTo>
                    <a:lnTo>
                      <a:pt x="168" y="1449"/>
                    </a:lnTo>
                    <a:lnTo>
                      <a:pt x="164" y="1443"/>
                    </a:lnTo>
                    <a:lnTo>
                      <a:pt x="161" y="1436"/>
                    </a:lnTo>
                    <a:lnTo>
                      <a:pt x="157" y="1429"/>
                    </a:lnTo>
                    <a:lnTo>
                      <a:pt x="153" y="1422"/>
                    </a:lnTo>
                    <a:lnTo>
                      <a:pt x="150" y="1415"/>
                    </a:lnTo>
                    <a:lnTo>
                      <a:pt x="146" y="1409"/>
                    </a:lnTo>
                    <a:lnTo>
                      <a:pt x="143" y="1402"/>
                    </a:lnTo>
                    <a:lnTo>
                      <a:pt x="139" y="1395"/>
                    </a:lnTo>
                    <a:lnTo>
                      <a:pt x="136" y="1387"/>
                    </a:lnTo>
                    <a:lnTo>
                      <a:pt x="132" y="1380"/>
                    </a:lnTo>
                    <a:lnTo>
                      <a:pt x="129" y="1373"/>
                    </a:lnTo>
                    <a:lnTo>
                      <a:pt x="126" y="1366"/>
                    </a:lnTo>
                    <a:lnTo>
                      <a:pt x="123" y="1359"/>
                    </a:lnTo>
                    <a:lnTo>
                      <a:pt x="120" y="1352"/>
                    </a:lnTo>
                    <a:lnTo>
                      <a:pt x="117" y="1345"/>
                    </a:lnTo>
                    <a:lnTo>
                      <a:pt x="96" y="1353"/>
                    </a:lnTo>
                    <a:close/>
                    <a:moveTo>
                      <a:pt x="400" y="1749"/>
                    </a:moveTo>
                    <a:lnTo>
                      <a:pt x="394" y="1701"/>
                    </a:lnTo>
                    <a:lnTo>
                      <a:pt x="441" y="1695"/>
                    </a:lnTo>
                    <a:lnTo>
                      <a:pt x="428" y="1713"/>
                    </a:lnTo>
                    <a:lnTo>
                      <a:pt x="434" y="1717"/>
                    </a:lnTo>
                    <a:lnTo>
                      <a:pt x="440" y="1722"/>
                    </a:lnTo>
                    <a:lnTo>
                      <a:pt x="446" y="1726"/>
                    </a:lnTo>
                    <a:lnTo>
                      <a:pt x="452" y="1731"/>
                    </a:lnTo>
                    <a:lnTo>
                      <a:pt x="458" y="1735"/>
                    </a:lnTo>
                    <a:lnTo>
                      <a:pt x="465" y="1740"/>
                    </a:lnTo>
                    <a:lnTo>
                      <a:pt x="471" y="1744"/>
                    </a:lnTo>
                    <a:lnTo>
                      <a:pt x="477" y="1748"/>
                    </a:lnTo>
                    <a:lnTo>
                      <a:pt x="484" y="1752"/>
                    </a:lnTo>
                    <a:lnTo>
                      <a:pt x="490" y="1756"/>
                    </a:lnTo>
                    <a:lnTo>
                      <a:pt x="496" y="1760"/>
                    </a:lnTo>
                    <a:lnTo>
                      <a:pt x="503" y="1764"/>
                    </a:lnTo>
                    <a:lnTo>
                      <a:pt x="509" y="1768"/>
                    </a:lnTo>
                    <a:lnTo>
                      <a:pt x="516" y="1772"/>
                    </a:lnTo>
                    <a:lnTo>
                      <a:pt x="522" y="1776"/>
                    </a:lnTo>
                    <a:lnTo>
                      <a:pt x="528" y="1780"/>
                    </a:lnTo>
                    <a:lnTo>
                      <a:pt x="541" y="1787"/>
                    </a:lnTo>
                    <a:lnTo>
                      <a:pt x="555" y="1794"/>
                    </a:lnTo>
                    <a:lnTo>
                      <a:pt x="568" y="1801"/>
                    </a:lnTo>
                    <a:lnTo>
                      <a:pt x="581" y="1808"/>
                    </a:lnTo>
                    <a:lnTo>
                      <a:pt x="595" y="1814"/>
                    </a:lnTo>
                    <a:lnTo>
                      <a:pt x="608" y="1820"/>
                    </a:lnTo>
                    <a:lnTo>
                      <a:pt x="621" y="1826"/>
                    </a:lnTo>
                    <a:lnTo>
                      <a:pt x="635" y="1832"/>
                    </a:lnTo>
                    <a:lnTo>
                      <a:pt x="626" y="1853"/>
                    </a:lnTo>
                    <a:lnTo>
                      <a:pt x="612" y="1847"/>
                    </a:lnTo>
                    <a:lnTo>
                      <a:pt x="599" y="1841"/>
                    </a:lnTo>
                    <a:lnTo>
                      <a:pt x="585" y="1835"/>
                    </a:lnTo>
                    <a:lnTo>
                      <a:pt x="571" y="1828"/>
                    </a:lnTo>
                    <a:lnTo>
                      <a:pt x="564" y="1825"/>
                    </a:lnTo>
                    <a:lnTo>
                      <a:pt x="557" y="1821"/>
                    </a:lnTo>
                    <a:lnTo>
                      <a:pt x="551" y="1818"/>
                    </a:lnTo>
                    <a:lnTo>
                      <a:pt x="544" y="1814"/>
                    </a:lnTo>
                    <a:lnTo>
                      <a:pt x="537" y="1811"/>
                    </a:lnTo>
                    <a:lnTo>
                      <a:pt x="531" y="1807"/>
                    </a:lnTo>
                    <a:lnTo>
                      <a:pt x="524" y="1803"/>
                    </a:lnTo>
                    <a:lnTo>
                      <a:pt x="517" y="1799"/>
                    </a:lnTo>
                    <a:lnTo>
                      <a:pt x="511" y="1796"/>
                    </a:lnTo>
                    <a:lnTo>
                      <a:pt x="504" y="1792"/>
                    </a:lnTo>
                    <a:lnTo>
                      <a:pt x="497" y="1788"/>
                    </a:lnTo>
                    <a:lnTo>
                      <a:pt x="491" y="1784"/>
                    </a:lnTo>
                    <a:lnTo>
                      <a:pt x="484" y="1780"/>
                    </a:lnTo>
                    <a:lnTo>
                      <a:pt x="478" y="1775"/>
                    </a:lnTo>
                    <a:lnTo>
                      <a:pt x="471" y="1771"/>
                    </a:lnTo>
                    <a:lnTo>
                      <a:pt x="465" y="1767"/>
                    </a:lnTo>
                    <a:lnTo>
                      <a:pt x="458" y="1763"/>
                    </a:lnTo>
                    <a:lnTo>
                      <a:pt x="452" y="1758"/>
                    </a:lnTo>
                    <a:lnTo>
                      <a:pt x="445" y="1754"/>
                    </a:lnTo>
                    <a:lnTo>
                      <a:pt x="439" y="1749"/>
                    </a:lnTo>
                    <a:lnTo>
                      <a:pt x="433" y="1745"/>
                    </a:lnTo>
                    <a:lnTo>
                      <a:pt x="426" y="1740"/>
                    </a:lnTo>
                    <a:lnTo>
                      <a:pt x="420" y="1736"/>
                    </a:lnTo>
                    <a:lnTo>
                      <a:pt x="414" y="1731"/>
                    </a:lnTo>
                    <a:lnTo>
                      <a:pt x="400" y="1749"/>
                    </a:lnTo>
                    <a:close/>
                    <a:moveTo>
                      <a:pt x="862" y="1939"/>
                    </a:moveTo>
                    <a:lnTo>
                      <a:pt x="832" y="1901"/>
                    </a:lnTo>
                    <a:lnTo>
                      <a:pt x="871" y="1872"/>
                    </a:lnTo>
                    <a:lnTo>
                      <a:pt x="868" y="1894"/>
                    </a:lnTo>
                    <a:lnTo>
                      <a:pt x="875" y="1895"/>
                    </a:lnTo>
                    <a:lnTo>
                      <a:pt x="883" y="1896"/>
                    </a:lnTo>
                    <a:lnTo>
                      <a:pt x="890" y="1897"/>
                    </a:lnTo>
                    <a:lnTo>
                      <a:pt x="898" y="1898"/>
                    </a:lnTo>
                    <a:lnTo>
                      <a:pt x="906" y="1899"/>
                    </a:lnTo>
                    <a:lnTo>
                      <a:pt x="913" y="1899"/>
                    </a:lnTo>
                    <a:lnTo>
                      <a:pt x="921" y="1900"/>
                    </a:lnTo>
                    <a:lnTo>
                      <a:pt x="928" y="1900"/>
                    </a:lnTo>
                    <a:lnTo>
                      <a:pt x="936" y="1901"/>
                    </a:lnTo>
                    <a:lnTo>
                      <a:pt x="944" y="1901"/>
                    </a:lnTo>
                    <a:lnTo>
                      <a:pt x="951" y="1902"/>
                    </a:lnTo>
                    <a:lnTo>
                      <a:pt x="959" y="1902"/>
                    </a:lnTo>
                    <a:lnTo>
                      <a:pt x="966" y="1902"/>
                    </a:lnTo>
                    <a:lnTo>
                      <a:pt x="974" y="1902"/>
                    </a:lnTo>
                    <a:lnTo>
                      <a:pt x="981" y="1902"/>
                    </a:lnTo>
                    <a:lnTo>
                      <a:pt x="989" y="1902"/>
                    </a:lnTo>
                    <a:lnTo>
                      <a:pt x="1004" y="1902"/>
                    </a:lnTo>
                    <a:lnTo>
                      <a:pt x="1019" y="1902"/>
                    </a:lnTo>
                    <a:lnTo>
                      <a:pt x="1034" y="1901"/>
                    </a:lnTo>
                    <a:lnTo>
                      <a:pt x="1048" y="1900"/>
                    </a:lnTo>
                    <a:lnTo>
                      <a:pt x="1063" y="1899"/>
                    </a:lnTo>
                    <a:lnTo>
                      <a:pt x="1078" y="1898"/>
                    </a:lnTo>
                    <a:lnTo>
                      <a:pt x="1093" y="1896"/>
                    </a:lnTo>
                    <a:lnTo>
                      <a:pt x="1107" y="1894"/>
                    </a:lnTo>
                    <a:lnTo>
                      <a:pt x="1110" y="1917"/>
                    </a:lnTo>
                    <a:lnTo>
                      <a:pt x="1095" y="1919"/>
                    </a:lnTo>
                    <a:lnTo>
                      <a:pt x="1080" y="1920"/>
                    </a:lnTo>
                    <a:lnTo>
                      <a:pt x="1065" y="1922"/>
                    </a:lnTo>
                    <a:lnTo>
                      <a:pt x="1050" y="1923"/>
                    </a:lnTo>
                    <a:lnTo>
                      <a:pt x="1042" y="1923"/>
                    </a:lnTo>
                    <a:lnTo>
                      <a:pt x="1035" y="1924"/>
                    </a:lnTo>
                    <a:lnTo>
                      <a:pt x="1027" y="1924"/>
                    </a:lnTo>
                    <a:lnTo>
                      <a:pt x="1019" y="1924"/>
                    </a:lnTo>
                    <a:lnTo>
                      <a:pt x="1012" y="1925"/>
                    </a:lnTo>
                    <a:lnTo>
                      <a:pt x="1004" y="1925"/>
                    </a:lnTo>
                    <a:lnTo>
                      <a:pt x="996" y="1925"/>
                    </a:lnTo>
                    <a:lnTo>
                      <a:pt x="989" y="1925"/>
                    </a:lnTo>
                    <a:lnTo>
                      <a:pt x="981" y="1925"/>
                    </a:lnTo>
                    <a:lnTo>
                      <a:pt x="973" y="1925"/>
                    </a:lnTo>
                    <a:lnTo>
                      <a:pt x="966" y="1925"/>
                    </a:lnTo>
                    <a:lnTo>
                      <a:pt x="958" y="1924"/>
                    </a:lnTo>
                    <a:lnTo>
                      <a:pt x="950" y="1924"/>
                    </a:lnTo>
                    <a:lnTo>
                      <a:pt x="942" y="1924"/>
                    </a:lnTo>
                    <a:lnTo>
                      <a:pt x="935" y="1923"/>
                    </a:lnTo>
                    <a:lnTo>
                      <a:pt x="927" y="1923"/>
                    </a:lnTo>
                    <a:lnTo>
                      <a:pt x="919" y="1922"/>
                    </a:lnTo>
                    <a:lnTo>
                      <a:pt x="911" y="1922"/>
                    </a:lnTo>
                    <a:lnTo>
                      <a:pt x="904" y="1921"/>
                    </a:lnTo>
                    <a:lnTo>
                      <a:pt x="896" y="1920"/>
                    </a:lnTo>
                    <a:lnTo>
                      <a:pt x="888" y="1920"/>
                    </a:lnTo>
                    <a:lnTo>
                      <a:pt x="880" y="1919"/>
                    </a:lnTo>
                    <a:lnTo>
                      <a:pt x="872" y="1918"/>
                    </a:lnTo>
                    <a:lnTo>
                      <a:pt x="865" y="1917"/>
                    </a:lnTo>
                    <a:lnTo>
                      <a:pt x="862" y="1939"/>
                    </a:lnTo>
                    <a:close/>
                    <a:moveTo>
                      <a:pt x="1357" y="1874"/>
                    </a:moveTo>
                    <a:lnTo>
                      <a:pt x="1313" y="1856"/>
                    </a:lnTo>
                    <a:lnTo>
                      <a:pt x="1331" y="1811"/>
                    </a:lnTo>
                    <a:lnTo>
                      <a:pt x="1340" y="1832"/>
                    </a:lnTo>
                    <a:lnTo>
                      <a:pt x="1347" y="1829"/>
                    </a:lnTo>
                    <a:lnTo>
                      <a:pt x="1354" y="1826"/>
                    </a:lnTo>
                    <a:lnTo>
                      <a:pt x="1361" y="1823"/>
                    </a:lnTo>
                    <a:lnTo>
                      <a:pt x="1368" y="1820"/>
                    </a:lnTo>
                    <a:lnTo>
                      <a:pt x="1375" y="1817"/>
                    </a:lnTo>
                    <a:lnTo>
                      <a:pt x="1382" y="1814"/>
                    </a:lnTo>
                    <a:lnTo>
                      <a:pt x="1388" y="1811"/>
                    </a:lnTo>
                    <a:lnTo>
                      <a:pt x="1395" y="1807"/>
                    </a:lnTo>
                    <a:lnTo>
                      <a:pt x="1402" y="1804"/>
                    </a:lnTo>
                    <a:lnTo>
                      <a:pt x="1409" y="1801"/>
                    </a:lnTo>
                    <a:lnTo>
                      <a:pt x="1416" y="1797"/>
                    </a:lnTo>
                    <a:lnTo>
                      <a:pt x="1422" y="1793"/>
                    </a:lnTo>
                    <a:lnTo>
                      <a:pt x="1435" y="1786"/>
                    </a:lnTo>
                    <a:lnTo>
                      <a:pt x="1449" y="1779"/>
                    </a:lnTo>
                    <a:lnTo>
                      <a:pt x="1461" y="1771"/>
                    </a:lnTo>
                    <a:lnTo>
                      <a:pt x="1474" y="1763"/>
                    </a:lnTo>
                    <a:lnTo>
                      <a:pt x="1487" y="1756"/>
                    </a:lnTo>
                    <a:lnTo>
                      <a:pt x="1499" y="1747"/>
                    </a:lnTo>
                    <a:lnTo>
                      <a:pt x="1511" y="1739"/>
                    </a:lnTo>
                    <a:lnTo>
                      <a:pt x="1524" y="1731"/>
                    </a:lnTo>
                    <a:lnTo>
                      <a:pt x="1535" y="1722"/>
                    </a:lnTo>
                    <a:lnTo>
                      <a:pt x="1547" y="1713"/>
                    </a:lnTo>
                    <a:lnTo>
                      <a:pt x="1561" y="1731"/>
                    </a:lnTo>
                    <a:lnTo>
                      <a:pt x="1549" y="1740"/>
                    </a:lnTo>
                    <a:lnTo>
                      <a:pt x="1537" y="1749"/>
                    </a:lnTo>
                    <a:lnTo>
                      <a:pt x="1524" y="1758"/>
                    </a:lnTo>
                    <a:lnTo>
                      <a:pt x="1512" y="1766"/>
                    </a:lnTo>
                    <a:lnTo>
                      <a:pt x="1506" y="1770"/>
                    </a:lnTo>
                    <a:lnTo>
                      <a:pt x="1499" y="1774"/>
                    </a:lnTo>
                    <a:lnTo>
                      <a:pt x="1493" y="1779"/>
                    </a:lnTo>
                    <a:lnTo>
                      <a:pt x="1486" y="1783"/>
                    </a:lnTo>
                    <a:lnTo>
                      <a:pt x="1480" y="1787"/>
                    </a:lnTo>
                    <a:lnTo>
                      <a:pt x="1473" y="1791"/>
                    </a:lnTo>
                    <a:lnTo>
                      <a:pt x="1467" y="1795"/>
                    </a:lnTo>
                    <a:lnTo>
                      <a:pt x="1460" y="1798"/>
                    </a:lnTo>
                    <a:lnTo>
                      <a:pt x="1453" y="1802"/>
                    </a:lnTo>
                    <a:lnTo>
                      <a:pt x="1447" y="1806"/>
                    </a:lnTo>
                    <a:lnTo>
                      <a:pt x="1440" y="1810"/>
                    </a:lnTo>
                    <a:lnTo>
                      <a:pt x="1433" y="1813"/>
                    </a:lnTo>
                    <a:lnTo>
                      <a:pt x="1426" y="1817"/>
                    </a:lnTo>
                    <a:lnTo>
                      <a:pt x="1419" y="1820"/>
                    </a:lnTo>
                    <a:lnTo>
                      <a:pt x="1412" y="1824"/>
                    </a:lnTo>
                    <a:lnTo>
                      <a:pt x="1406" y="1828"/>
                    </a:lnTo>
                    <a:lnTo>
                      <a:pt x="1399" y="1831"/>
                    </a:lnTo>
                    <a:lnTo>
                      <a:pt x="1391" y="1834"/>
                    </a:lnTo>
                    <a:lnTo>
                      <a:pt x="1384" y="1838"/>
                    </a:lnTo>
                    <a:lnTo>
                      <a:pt x="1377" y="1841"/>
                    </a:lnTo>
                    <a:lnTo>
                      <a:pt x="1370" y="1844"/>
                    </a:lnTo>
                    <a:lnTo>
                      <a:pt x="1363" y="1847"/>
                    </a:lnTo>
                    <a:lnTo>
                      <a:pt x="1356" y="1850"/>
                    </a:lnTo>
                    <a:lnTo>
                      <a:pt x="1348" y="1853"/>
                    </a:lnTo>
                    <a:lnTo>
                      <a:pt x="1357" y="1874"/>
                    </a:lnTo>
                    <a:close/>
                    <a:moveTo>
                      <a:pt x="1754" y="1571"/>
                    </a:moveTo>
                    <a:lnTo>
                      <a:pt x="1706" y="1577"/>
                    </a:lnTo>
                    <a:lnTo>
                      <a:pt x="1699" y="1530"/>
                    </a:lnTo>
                    <a:lnTo>
                      <a:pt x="1718" y="1543"/>
                    </a:lnTo>
                    <a:lnTo>
                      <a:pt x="1722" y="1537"/>
                    </a:lnTo>
                    <a:lnTo>
                      <a:pt x="1727" y="1531"/>
                    </a:lnTo>
                    <a:lnTo>
                      <a:pt x="1731" y="1525"/>
                    </a:lnTo>
                    <a:lnTo>
                      <a:pt x="1736" y="1519"/>
                    </a:lnTo>
                    <a:lnTo>
                      <a:pt x="1740" y="1513"/>
                    </a:lnTo>
                    <a:lnTo>
                      <a:pt x="1745" y="1506"/>
                    </a:lnTo>
                    <a:lnTo>
                      <a:pt x="1749" y="1500"/>
                    </a:lnTo>
                    <a:lnTo>
                      <a:pt x="1753" y="1494"/>
                    </a:lnTo>
                    <a:lnTo>
                      <a:pt x="1757" y="1488"/>
                    </a:lnTo>
                    <a:lnTo>
                      <a:pt x="1761" y="1481"/>
                    </a:lnTo>
                    <a:lnTo>
                      <a:pt x="1766" y="1475"/>
                    </a:lnTo>
                    <a:lnTo>
                      <a:pt x="1769" y="1468"/>
                    </a:lnTo>
                    <a:lnTo>
                      <a:pt x="1777" y="1456"/>
                    </a:lnTo>
                    <a:lnTo>
                      <a:pt x="1785" y="1443"/>
                    </a:lnTo>
                    <a:lnTo>
                      <a:pt x="1792" y="1430"/>
                    </a:lnTo>
                    <a:lnTo>
                      <a:pt x="1799" y="1417"/>
                    </a:lnTo>
                    <a:lnTo>
                      <a:pt x="1806" y="1404"/>
                    </a:lnTo>
                    <a:lnTo>
                      <a:pt x="1813" y="1390"/>
                    </a:lnTo>
                    <a:lnTo>
                      <a:pt x="1820" y="1377"/>
                    </a:lnTo>
                    <a:lnTo>
                      <a:pt x="1826" y="1363"/>
                    </a:lnTo>
                    <a:lnTo>
                      <a:pt x="1832" y="1350"/>
                    </a:lnTo>
                    <a:lnTo>
                      <a:pt x="1837" y="1336"/>
                    </a:lnTo>
                    <a:lnTo>
                      <a:pt x="1858" y="1345"/>
                    </a:lnTo>
                    <a:lnTo>
                      <a:pt x="1852" y="1359"/>
                    </a:lnTo>
                    <a:lnTo>
                      <a:pt x="1846" y="1373"/>
                    </a:lnTo>
                    <a:lnTo>
                      <a:pt x="1840" y="1387"/>
                    </a:lnTo>
                    <a:lnTo>
                      <a:pt x="1833" y="1400"/>
                    </a:lnTo>
                    <a:lnTo>
                      <a:pt x="1827" y="1414"/>
                    </a:lnTo>
                    <a:lnTo>
                      <a:pt x="1820" y="1427"/>
                    </a:lnTo>
                    <a:lnTo>
                      <a:pt x="1816" y="1434"/>
                    </a:lnTo>
                    <a:lnTo>
                      <a:pt x="1812" y="1441"/>
                    </a:lnTo>
                    <a:lnTo>
                      <a:pt x="1809" y="1447"/>
                    </a:lnTo>
                    <a:lnTo>
                      <a:pt x="1805" y="1454"/>
                    </a:lnTo>
                    <a:lnTo>
                      <a:pt x="1801" y="1461"/>
                    </a:lnTo>
                    <a:lnTo>
                      <a:pt x="1797" y="1467"/>
                    </a:lnTo>
                    <a:lnTo>
                      <a:pt x="1793" y="1474"/>
                    </a:lnTo>
                    <a:lnTo>
                      <a:pt x="1789" y="1481"/>
                    </a:lnTo>
                    <a:lnTo>
                      <a:pt x="1785" y="1487"/>
                    </a:lnTo>
                    <a:lnTo>
                      <a:pt x="1781" y="1493"/>
                    </a:lnTo>
                    <a:lnTo>
                      <a:pt x="1776" y="1500"/>
                    </a:lnTo>
                    <a:lnTo>
                      <a:pt x="1772" y="1506"/>
                    </a:lnTo>
                    <a:lnTo>
                      <a:pt x="1768" y="1513"/>
                    </a:lnTo>
                    <a:lnTo>
                      <a:pt x="1763" y="1519"/>
                    </a:lnTo>
                    <a:lnTo>
                      <a:pt x="1759" y="1526"/>
                    </a:lnTo>
                    <a:lnTo>
                      <a:pt x="1754" y="1532"/>
                    </a:lnTo>
                    <a:lnTo>
                      <a:pt x="1750" y="1538"/>
                    </a:lnTo>
                    <a:lnTo>
                      <a:pt x="1745" y="1545"/>
                    </a:lnTo>
                    <a:lnTo>
                      <a:pt x="1740" y="1551"/>
                    </a:lnTo>
                    <a:lnTo>
                      <a:pt x="1736" y="1557"/>
                    </a:lnTo>
                    <a:lnTo>
                      <a:pt x="1754" y="1571"/>
                    </a:lnTo>
                    <a:close/>
                    <a:moveTo>
                      <a:pt x="1945" y="1111"/>
                    </a:moveTo>
                    <a:lnTo>
                      <a:pt x="1907" y="1140"/>
                    </a:lnTo>
                    <a:lnTo>
                      <a:pt x="1877" y="1102"/>
                    </a:lnTo>
                    <a:lnTo>
                      <a:pt x="1900" y="1105"/>
                    </a:lnTo>
                    <a:lnTo>
                      <a:pt x="1901" y="1097"/>
                    </a:lnTo>
                    <a:lnTo>
                      <a:pt x="1902" y="1090"/>
                    </a:lnTo>
                    <a:lnTo>
                      <a:pt x="1902" y="1082"/>
                    </a:lnTo>
                    <a:lnTo>
                      <a:pt x="1903" y="1075"/>
                    </a:lnTo>
                    <a:lnTo>
                      <a:pt x="1904" y="1067"/>
                    </a:lnTo>
                    <a:lnTo>
                      <a:pt x="1905" y="1059"/>
                    </a:lnTo>
                    <a:lnTo>
                      <a:pt x="1905" y="1052"/>
                    </a:lnTo>
                    <a:lnTo>
                      <a:pt x="1906" y="1044"/>
                    </a:lnTo>
                    <a:lnTo>
                      <a:pt x="1907" y="1029"/>
                    </a:lnTo>
                    <a:lnTo>
                      <a:pt x="1907" y="1014"/>
                    </a:lnTo>
                    <a:lnTo>
                      <a:pt x="1908" y="999"/>
                    </a:lnTo>
                    <a:lnTo>
                      <a:pt x="1908" y="984"/>
                    </a:lnTo>
                    <a:lnTo>
                      <a:pt x="1908" y="969"/>
                    </a:lnTo>
                    <a:lnTo>
                      <a:pt x="1907" y="954"/>
                    </a:lnTo>
                    <a:lnTo>
                      <a:pt x="1907" y="939"/>
                    </a:lnTo>
                    <a:lnTo>
                      <a:pt x="1906" y="925"/>
                    </a:lnTo>
                    <a:lnTo>
                      <a:pt x="1905" y="910"/>
                    </a:lnTo>
                    <a:lnTo>
                      <a:pt x="1903" y="895"/>
                    </a:lnTo>
                    <a:lnTo>
                      <a:pt x="1902" y="880"/>
                    </a:lnTo>
                    <a:lnTo>
                      <a:pt x="1900" y="866"/>
                    </a:lnTo>
                    <a:lnTo>
                      <a:pt x="1922" y="863"/>
                    </a:lnTo>
                    <a:lnTo>
                      <a:pt x="1924" y="878"/>
                    </a:lnTo>
                    <a:lnTo>
                      <a:pt x="1926" y="893"/>
                    </a:lnTo>
                    <a:lnTo>
                      <a:pt x="1927" y="908"/>
                    </a:lnTo>
                    <a:lnTo>
                      <a:pt x="1928" y="923"/>
                    </a:lnTo>
                    <a:lnTo>
                      <a:pt x="1929" y="938"/>
                    </a:lnTo>
                    <a:lnTo>
                      <a:pt x="1930" y="954"/>
                    </a:lnTo>
                    <a:lnTo>
                      <a:pt x="1930" y="961"/>
                    </a:lnTo>
                    <a:lnTo>
                      <a:pt x="1930" y="969"/>
                    </a:lnTo>
                    <a:lnTo>
                      <a:pt x="1930" y="976"/>
                    </a:lnTo>
                    <a:lnTo>
                      <a:pt x="1930" y="984"/>
                    </a:lnTo>
                    <a:lnTo>
                      <a:pt x="1930" y="992"/>
                    </a:lnTo>
                    <a:lnTo>
                      <a:pt x="1930" y="999"/>
                    </a:lnTo>
                    <a:lnTo>
                      <a:pt x="1930" y="1007"/>
                    </a:lnTo>
                    <a:lnTo>
                      <a:pt x="1930" y="1015"/>
                    </a:lnTo>
                    <a:lnTo>
                      <a:pt x="1930" y="1023"/>
                    </a:lnTo>
                    <a:lnTo>
                      <a:pt x="1929" y="1030"/>
                    </a:lnTo>
                    <a:lnTo>
                      <a:pt x="1929" y="1038"/>
                    </a:lnTo>
                    <a:lnTo>
                      <a:pt x="1928" y="1046"/>
                    </a:lnTo>
                    <a:lnTo>
                      <a:pt x="1928" y="1053"/>
                    </a:lnTo>
                    <a:lnTo>
                      <a:pt x="1927" y="1061"/>
                    </a:lnTo>
                    <a:lnTo>
                      <a:pt x="1927" y="1069"/>
                    </a:lnTo>
                    <a:lnTo>
                      <a:pt x="1926" y="1077"/>
                    </a:lnTo>
                    <a:lnTo>
                      <a:pt x="1925" y="1084"/>
                    </a:lnTo>
                    <a:lnTo>
                      <a:pt x="1924" y="1092"/>
                    </a:lnTo>
                    <a:lnTo>
                      <a:pt x="1923" y="1100"/>
                    </a:lnTo>
                    <a:lnTo>
                      <a:pt x="1922" y="1108"/>
                    </a:lnTo>
                    <a:lnTo>
                      <a:pt x="1945" y="1111"/>
                    </a:lnTo>
                    <a:close/>
                    <a:moveTo>
                      <a:pt x="1880" y="617"/>
                    </a:moveTo>
                    <a:lnTo>
                      <a:pt x="1861" y="661"/>
                    </a:lnTo>
                    <a:lnTo>
                      <a:pt x="1817" y="643"/>
                    </a:lnTo>
                    <a:lnTo>
                      <a:pt x="1838" y="634"/>
                    </a:lnTo>
                    <a:lnTo>
                      <a:pt x="1835" y="627"/>
                    </a:lnTo>
                    <a:lnTo>
                      <a:pt x="1832" y="620"/>
                    </a:lnTo>
                    <a:lnTo>
                      <a:pt x="1829" y="613"/>
                    </a:lnTo>
                    <a:lnTo>
                      <a:pt x="1825" y="606"/>
                    </a:lnTo>
                    <a:lnTo>
                      <a:pt x="1822" y="599"/>
                    </a:lnTo>
                    <a:lnTo>
                      <a:pt x="1819" y="592"/>
                    </a:lnTo>
                    <a:lnTo>
                      <a:pt x="1816" y="585"/>
                    </a:lnTo>
                    <a:lnTo>
                      <a:pt x="1812" y="579"/>
                    </a:lnTo>
                    <a:lnTo>
                      <a:pt x="1806" y="565"/>
                    </a:lnTo>
                    <a:lnTo>
                      <a:pt x="1799" y="552"/>
                    </a:lnTo>
                    <a:lnTo>
                      <a:pt x="1791" y="539"/>
                    </a:lnTo>
                    <a:lnTo>
                      <a:pt x="1784" y="526"/>
                    </a:lnTo>
                    <a:lnTo>
                      <a:pt x="1776" y="513"/>
                    </a:lnTo>
                    <a:lnTo>
                      <a:pt x="1768" y="500"/>
                    </a:lnTo>
                    <a:lnTo>
                      <a:pt x="1761" y="488"/>
                    </a:lnTo>
                    <a:lnTo>
                      <a:pt x="1752" y="475"/>
                    </a:lnTo>
                    <a:lnTo>
                      <a:pt x="1744" y="463"/>
                    </a:lnTo>
                    <a:lnTo>
                      <a:pt x="1735" y="451"/>
                    </a:lnTo>
                    <a:lnTo>
                      <a:pt x="1727" y="439"/>
                    </a:lnTo>
                    <a:lnTo>
                      <a:pt x="1718" y="427"/>
                    </a:lnTo>
                    <a:lnTo>
                      <a:pt x="1736" y="414"/>
                    </a:lnTo>
                    <a:lnTo>
                      <a:pt x="1745" y="425"/>
                    </a:lnTo>
                    <a:lnTo>
                      <a:pt x="1754" y="438"/>
                    </a:lnTo>
                    <a:lnTo>
                      <a:pt x="1763" y="450"/>
                    </a:lnTo>
                    <a:lnTo>
                      <a:pt x="1771" y="462"/>
                    </a:lnTo>
                    <a:lnTo>
                      <a:pt x="1780" y="475"/>
                    </a:lnTo>
                    <a:lnTo>
                      <a:pt x="1788" y="488"/>
                    </a:lnTo>
                    <a:lnTo>
                      <a:pt x="1792" y="494"/>
                    </a:lnTo>
                    <a:lnTo>
                      <a:pt x="1796" y="501"/>
                    </a:lnTo>
                    <a:lnTo>
                      <a:pt x="1800" y="508"/>
                    </a:lnTo>
                    <a:lnTo>
                      <a:pt x="1804" y="514"/>
                    </a:lnTo>
                    <a:lnTo>
                      <a:pt x="1807" y="521"/>
                    </a:lnTo>
                    <a:lnTo>
                      <a:pt x="1811" y="528"/>
                    </a:lnTo>
                    <a:lnTo>
                      <a:pt x="1815" y="534"/>
                    </a:lnTo>
                    <a:lnTo>
                      <a:pt x="1819" y="541"/>
                    </a:lnTo>
                    <a:lnTo>
                      <a:pt x="1822" y="548"/>
                    </a:lnTo>
                    <a:lnTo>
                      <a:pt x="1826" y="555"/>
                    </a:lnTo>
                    <a:lnTo>
                      <a:pt x="1829" y="562"/>
                    </a:lnTo>
                    <a:lnTo>
                      <a:pt x="1833" y="568"/>
                    </a:lnTo>
                    <a:lnTo>
                      <a:pt x="1836" y="575"/>
                    </a:lnTo>
                    <a:lnTo>
                      <a:pt x="1840" y="582"/>
                    </a:lnTo>
                    <a:lnTo>
                      <a:pt x="1843" y="590"/>
                    </a:lnTo>
                    <a:lnTo>
                      <a:pt x="1846" y="597"/>
                    </a:lnTo>
                    <a:lnTo>
                      <a:pt x="1849" y="604"/>
                    </a:lnTo>
                    <a:lnTo>
                      <a:pt x="1852" y="611"/>
                    </a:lnTo>
                    <a:lnTo>
                      <a:pt x="1856" y="618"/>
                    </a:lnTo>
                    <a:lnTo>
                      <a:pt x="1859" y="625"/>
                    </a:lnTo>
                    <a:lnTo>
                      <a:pt x="1880" y="617"/>
                    </a:lnTo>
                    <a:close/>
                    <a:moveTo>
                      <a:pt x="1576" y="221"/>
                    </a:moveTo>
                    <a:lnTo>
                      <a:pt x="1582" y="269"/>
                    </a:lnTo>
                    <a:lnTo>
                      <a:pt x="1534" y="275"/>
                    </a:lnTo>
                    <a:lnTo>
                      <a:pt x="1548" y="257"/>
                    </a:lnTo>
                    <a:lnTo>
                      <a:pt x="1542" y="253"/>
                    </a:lnTo>
                    <a:lnTo>
                      <a:pt x="1535" y="248"/>
                    </a:lnTo>
                    <a:lnTo>
                      <a:pt x="1529" y="244"/>
                    </a:lnTo>
                    <a:lnTo>
                      <a:pt x="1523" y="239"/>
                    </a:lnTo>
                    <a:lnTo>
                      <a:pt x="1517" y="235"/>
                    </a:lnTo>
                    <a:lnTo>
                      <a:pt x="1511" y="230"/>
                    </a:lnTo>
                    <a:lnTo>
                      <a:pt x="1504" y="226"/>
                    </a:lnTo>
                    <a:lnTo>
                      <a:pt x="1498" y="222"/>
                    </a:lnTo>
                    <a:lnTo>
                      <a:pt x="1485" y="214"/>
                    </a:lnTo>
                    <a:lnTo>
                      <a:pt x="1473" y="206"/>
                    </a:lnTo>
                    <a:lnTo>
                      <a:pt x="1460" y="198"/>
                    </a:lnTo>
                    <a:lnTo>
                      <a:pt x="1447" y="190"/>
                    </a:lnTo>
                    <a:lnTo>
                      <a:pt x="1434" y="183"/>
                    </a:lnTo>
                    <a:lnTo>
                      <a:pt x="1421" y="176"/>
                    </a:lnTo>
                    <a:lnTo>
                      <a:pt x="1407" y="169"/>
                    </a:lnTo>
                    <a:lnTo>
                      <a:pt x="1394" y="162"/>
                    </a:lnTo>
                    <a:lnTo>
                      <a:pt x="1381" y="156"/>
                    </a:lnTo>
                    <a:lnTo>
                      <a:pt x="1367" y="150"/>
                    </a:lnTo>
                    <a:lnTo>
                      <a:pt x="1354" y="144"/>
                    </a:lnTo>
                    <a:lnTo>
                      <a:pt x="1340" y="138"/>
                    </a:lnTo>
                    <a:lnTo>
                      <a:pt x="1349" y="117"/>
                    </a:lnTo>
                    <a:lnTo>
                      <a:pt x="1363" y="123"/>
                    </a:lnTo>
                    <a:lnTo>
                      <a:pt x="1377" y="129"/>
                    </a:lnTo>
                    <a:lnTo>
                      <a:pt x="1391" y="135"/>
                    </a:lnTo>
                    <a:lnTo>
                      <a:pt x="1404" y="142"/>
                    </a:lnTo>
                    <a:lnTo>
                      <a:pt x="1418" y="149"/>
                    </a:lnTo>
                    <a:lnTo>
                      <a:pt x="1431" y="156"/>
                    </a:lnTo>
                    <a:lnTo>
                      <a:pt x="1438" y="159"/>
                    </a:lnTo>
                    <a:lnTo>
                      <a:pt x="1445" y="163"/>
                    </a:lnTo>
                    <a:lnTo>
                      <a:pt x="1451" y="167"/>
                    </a:lnTo>
                    <a:lnTo>
                      <a:pt x="1458" y="171"/>
                    </a:lnTo>
                    <a:lnTo>
                      <a:pt x="1465" y="174"/>
                    </a:lnTo>
                    <a:lnTo>
                      <a:pt x="1471" y="178"/>
                    </a:lnTo>
                    <a:lnTo>
                      <a:pt x="1478" y="182"/>
                    </a:lnTo>
                    <a:lnTo>
                      <a:pt x="1485" y="186"/>
                    </a:lnTo>
                    <a:lnTo>
                      <a:pt x="1491" y="191"/>
                    </a:lnTo>
                    <a:lnTo>
                      <a:pt x="1498" y="195"/>
                    </a:lnTo>
                    <a:lnTo>
                      <a:pt x="1504" y="199"/>
                    </a:lnTo>
                    <a:lnTo>
                      <a:pt x="1511" y="203"/>
                    </a:lnTo>
                    <a:lnTo>
                      <a:pt x="1517" y="207"/>
                    </a:lnTo>
                    <a:lnTo>
                      <a:pt x="1524" y="212"/>
                    </a:lnTo>
                    <a:lnTo>
                      <a:pt x="1530" y="216"/>
                    </a:lnTo>
                    <a:lnTo>
                      <a:pt x="1536" y="221"/>
                    </a:lnTo>
                    <a:lnTo>
                      <a:pt x="1543" y="225"/>
                    </a:lnTo>
                    <a:lnTo>
                      <a:pt x="1549" y="230"/>
                    </a:lnTo>
                    <a:lnTo>
                      <a:pt x="1555" y="235"/>
                    </a:lnTo>
                    <a:lnTo>
                      <a:pt x="1562" y="239"/>
                    </a:lnTo>
                    <a:lnTo>
                      <a:pt x="1576" y="221"/>
                    </a:lnTo>
                    <a:close/>
                    <a:moveTo>
                      <a:pt x="618" y="96"/>
                    </a:moveTo>
                    <a:lnTo>
                      <a:pt x="663" y="114"/>
                    </a:lnTo>
                    <a:lnTo>
                      <a:pt x="644" y="159"/>
                    </a:lnTo>
                    <a:lnTo>
                      <a:pt x="636" y="138"/>
                    </a:lnTo>
                    <a:lnTo>
                      <a:pt x="629" y="141"/>
                    </a:lnTo>
                    <a:lnTo>
                      <a:pt x="621" y="144"/>
                    </a:lnTo>
                    <a:lnTo>
                      <a:pt x="614" y="147"/>
                    </a:lnTo>
                    <a:lnTo>
                      <a:pt x="608" y="150"/>
                    </a:lnTo>
                    <a:lnTo>
                      <a:pt x="600" y="153"/>
                    </a:lnTo>
                    <a:lnTo>
                      <a:pt x="594" y="156"/>
                    </a:lnTo>
                    <a:lnTo>
                      <a:pt x="587" y="159"/>
                    </a:lnTo>
                    <a:lnTo>
                      <a:pt x="580" y="163"/>
                    </a:lnTo>
                    <a:lnTo>
                      <a:pt x="573" y="166"/>
                    </a:lnTo>
                    <a:lnTo>
                      <a:pt x="566" y="170"/>
                    </a:lnTo>
                    <a:lnTo>
                      <a:pt x="560" y="173"/>
                    </a:lnTo>
                    <a:lnTo>
                      <a:pt x="553" y="177"/>
                    </a:lnTo>
                    <a:lnTo>
                      <a:pt x="540" y="184"/>
                    </a:lnTo>
                    <a:lnTo>
                      <a:pt x="527" y="191"/>
                    </a:lnTo>
                    <a:lnTo>
                      <a:pt x="514" y="199"/>
                    </a:lnTo>
                    <a:lnTo>
                      <a:pt x="501" y="207"/>
                    </a:lnTo>
                    <a:lnTo>
                      <a:pt x="489" y="215"/>
                    </a:lnTo>
                    <a:lnTo>
                      <a:pt x="476" y="223"/>
                    </a:lnTo>
                    <a:lnTo>
                      <a:pt x="464" y="231"/>
                    </a:lnTo>
                    <a:lnTo>
                      <a:pt x="452" y="240"/>
                    </a:lnTo>
                    <a:lnTo>
                      <a:pt x="440" y="248"/>
                    </a:lnTo>
                    <a:lnTo>
                      <a:pt x="428" y="257"/>
                    </a:lnTo>
                    <a:lnTo>
                      <a:pt x="414" y="239"/>
                    </a:lnTo>
                    <a:lnTo>
                      <a:pt x="426" y="230"/>
                    </a:lnTo>
                    <a:lnTo>
                      <a:pt x="439" y="221"/>
                    </a:lnTo>
                    <a:lnTo>
                      <a:pt x="451" y="212"/>
                    </a:lnTo>
                    <a:lnTo>
                      <a:pt x="464" y="204"/>
                    </a:lnTo>
                    <a:lnTo>
                      <a:pt x="470" y="200"/>
                    </a:lnTo>
                    <a:lnTo>
                      <a:pt x="476" y="196"/>
                    </a:lnTo>
                    <a:lnTo>
                      <a:pt x="483" y="191"/>
                    </a:lnTo>
                    <a:lnTo>
                      <a:pt x="489" y="187"/>
                    </a:lnTo>
                    <a:lnTo>
                      <a:pt x="496" y="184"/>
                    </a:lnTo>
                    <a:lnTo>
                      <a:pt x="502" y="179"/>
                    </a:lnTo>
                    <a:lnTo>
                      <a:pt x="509" y="176"/>
                    </a:lnTo>
                    <a:lnTo>
                      <a:pt x="515" y="172"/>
                    </a:lnTo>
                    <a:lnTo>
                      <a:pt x="522" y="168"/>
                    </a:lnTo>
                    <a:lnTo>
                      <a:pt x="529" y="164"/>
                    </a:lnTo>
                    <a:lnTo>
                      <a:pt x="536" y="160"/>
                    </a:lnTo>
                    <a:lnTo>
                      <a:pt x="542" y="157"/>
                    </a:lnTo>
                    <a:lnTo>
                      <a:pt x="549" y="153"/>
                    </a:lnTo>
                    <a:lnTo>
                      <a:pt x="556" y="149"/>
                    </a:lnTo>
                    <a:lnTo>
                      <a:pt x="563" y="146"/>
                    </a:lnTo>
                    <a:lnTo>
                      <a:pt x="570" y="142"/>
                    </a:lnTo>
                    <a:lnTo>
                      <a:pt x="577" y="139"/>
                    </a:lnTo>
                    <a:lnTo>
                      <a:pt x="584" y="136"/>
                    </a:lnTo>
                    <a:lnTo>
                      <a:pt x="591" y="132"/>
                    </a:lnTo>
                    <a:lnTo>
                      <a:pt x="598" y="129"/>
                    </a:lnTo>
                    <a:lnTo>
                      <a:pt x="605" y="126"/>
                    </a:lnTo>
                    <a:lnTo>
                      <a:pt x="612" y="123"/>
                    </a:lnTo>
                    <a:lnTo>
                      <a:pt x="620" y="120"/>
                    </a:lnTo>
                    <a:lnTo>
                      <a:pt x="627" y="117"/>
                    </a:lnTo>
                    <a:lnTo>
                      <a:pt x="618" y="96"/>
                    </a:lnTo>
                    <a:close/>
                    <a:moveTo>
                      <a:pt x="1114" y="31"/>
                    </a:moveTo>
                    <a:lnTo>
                      <a:pt x="1143" y="69"/>
                    </a:lnTo>
                    <a:lnTo>
                      <a:pt x="1105" y="98"/>
                    </a:lnTo>
                    <a:lnTo>
                      <a:pt x="1108" y="76"/>
                    </a:lnTo>
                    <a:lnTo>
                      <a:pt x="1100" y="75"/>
                    </a:lnTo>
                    <a:lnTo>
                      <a:pt x="1093" y="74"/>
                    </a:lnTo>
                    <a:lnTo>
                      <a:pt x="1085" y="73"/>
                    </a:lnTo>
                    <a:lnTo>
                      <a:pt x="1077" y="72"/>
                    </a:lnTo>
                    <a:lnTo>
                      <a:pt x="1070" y="72"/>
                    </a:lnTo>
                    <a:lnTo>
                      <a:pt x="1062" y="71"/>
                    </a:lnTo>
                    <a:lnTo>
                      <a:pt x="1055" y="70"/>
                    </a:lnTo>
                    <a:lnTo>
                      <a:pt x="1047" y="70"/>
                    </a:lnTo>
                    <a:lnTo>
                      <a:pt x="1032" y="69"/>
                    </a:lnTo>
                    <a:lnTo>
                      <a:pt x="1017" y="68"/>
                    </a:lnTo>
                    <a:lnTo>
                      <a:pt x="1002" y="68"/>
                    </a:lnTo>
                    <a:lnTo>
                      <a:pt x="987" y="68"/>
                    </a:lnTo>
                    <a:lnTo>
                      <a:pt x="972" y="68"/>
                    </a:lnTo>
                    <a:lnTo>
                      <a:pt x="957" y="68"/>
                    </a:lnTo>
                    <a:lnTo>
                      <a:pt x="942" y="69"/>
                    </a:lnTo>
                    <a:lnTo>
                      <a:pt x="927" y="70"/>
                    </a:lnTo>
                    <a:lnTo>
                      <a:pt x="912" y="71"/>
                    </a:lnTo>
                    <a:lnTo>
                      <a:pt x="898" y="72"/>
                    </a:lnTo>
                    <a:lnTo>
                      <a:pt x="883" y="74"/>
                    </a:lnTo>
                    <a:lnTo>
                      <a:pt x="868" y="76"/>
                    </a:lnTo>
                    <a:lnTo>
                      <a:pt x="865" y="53"/>
                    </a:lnTo>
                    <a:lnTo>
                      <a:pt x="880" y="51"/>
                    </a:lnTo>
                    <a:lnTo>
                      <a:pt x="895" y="50"/>
                    </a:lnTo>
                    <a:lnTo>
                      <a:pt x="910" y="48"/>
                    </a:lnTo>
                    <a:lnTo>
                      <a:pt x="926" y="47"/>
                    </a:lnTo>
                    <a:lnTo>
                      <a:pt x="941" y="46"/>
                    </a:lnTo>
                    <a:lnTo>
                      <a:pt x="956" y="46"/>
                    </a:lnTo>
                    <a:lnTo>
                      <a:pt x="964" y="46"/>
                    </a:lnTo>
                    <a:lnTo>
                      <a:pt x="971" y="45"/>
                    </a:lnTo>
                    <a:lnTo>
                      <a:pt x="979" y="45"/>
                    </a:lnTo>
                    <a:lnTo>
                      <a:pt x="987" y="45"/>
                    </a:lnTo>
                    <a:lnTo>
                      <a:pt x="994" y="45"/>
                    </a:lnTo>
                    <a:lnTo>
                      <a:pt x="1002" y="45"/>
                    </a:lnTo>
                    <a:lnTo>
                      <a:pt x="1010" y="46"/>
                    </a:lnTo>
                    <a:lnTo>
                      <a:pt x="1017" y="46"/>
                    </a:lnTo>
                    <a:lnTo>
                      <a:pt x="1025" y="46"/>
                    </a:lnTo>
                    <a:lnTo>
                      <a:pt x="1033" y="46"/>
                    </a:lnTo>
                    <a:lnTo>
                      <a:pt x="1041" y="47"/>
                    </a:lnTo>
                    <a:lnTo>
                      <a:pt x="1048" y="47"/>
                    </a:lnTo>
                    <a:lnTo>
                      <a:pt x="1056" y="48"/>
                    </a:lnTo>
                    <a:lnTo>
                      <a:pt x="1064" y="48"/>
                    </a:lnTo>
                    <a:lnTo>
                      <a:pt x="1072" y="49"/>
                    </a:lnTo>
                    <a:lnTo>
                      <a:pt x="1080" y="50"/>
                    </a:lnTo>
                    <a:lnTo>
                      <a:pt x="1087" y="51"/>
                    </a:lnTo>
                    <a:lnTo>
                      <a:pt x="1095" y="51"/>
                    </a:lnTo>
                    <a:lnTo>
                      <a:pt x="1103" y="52"/>
                    </a:lnTo>
                    <a:lnTo>
                      <a:pt x="1111" y="53"/>
                    </a:lnTo>
                    <a:lnTo>
                      <a:pt x="1114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00" name="Rectangle 43"/>
            <p:cNvSpPr>
              <a:spLocks noChangeArrowheads="1"/>
            </p:cNvSpPr>
            <p:nvPr/>
          </p:nvSpPr>
          <p:spPr bwMode="auto">
            <a:xfrm>
              <a:off x="2908" y="1512"/>
              <a:ext cx="1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 dirty="0">
                  <a:solidFill>
                    <a:srgbClr val="000000"/>
                  </a:solidFill>
                </a:rPr>
                <a:t>Jan</a:t>
              </a:r>
              <a:endParaRPr lang="sv-SE" sz="3600" dirty="0"/>
            </a:p>
          </p:txBody>
        </p:sp>
        <p:sp>
          <p:nvSpPr>
            <p:cNvPr id="201" name="Rectangle 44"/>
            <p:cNvSpPr>
              <a:spLocks noChangeArrowheads="1"/>
            </p:cNvSpPr>
            <p:nvPr/>
          </p:nvSpPr>
          <p:spPr bwMode="auto">
            <a:xfrm>
              <a:off x="3201" y="1720"/>
              <a:ext cx="137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 dirty="0">
                  <a:solidFill>
                    <a:srgbClr val="000000"/>
                  </a:solidFill>
                </a:rPr>
                <a:t>Feb</a:t>
              </a:r>
              <a:endParaRPr lang="sv-SE" sz="3600" dirty="0"/>
            </a:p>
          </p:txBody>
        </p:sp>
        <p:sp>
          <p:nvSpPr>
            <p:cNvPr id="202" name="Rectangle 45"/>
            <p:cNvSpPr>
              <a:spLocks noChangeArrowheads="1"/>
            </p:cNvSpPr>
            <p:nvPr/>
          </p:nvSpPr>
          <p:spPr bwMode="auto">
            <a:xfrm>
              <a:off x="3401" y="2012"/>
              <a:ext cx="137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 dirty="0">
                  <a:solidFill>
                    <a:srgbClr val="000000"/>
                  </a:solidFill>
                </a:rPr>
                <a:t>Mar</a:t>
              </a:r>
              <a:endParaRPr lang="sv-SE" sz="3600" dirty="0"/>
            </a:p>
          </p:txBody>
        </p:sp>
        <p:sp>
          <p:nvSpPr>
            <p:cNvPr id="203" name="Rectangle 46"/>
            <p:cNvSpPr>
              <a:spLocks noChangeArrowheads="1"/>
            </p:cNvSpPr>
            <p:nvPr/>
          </p:nvSpPr>
          <p:spPr bwMode="auto">
            <a:xfrm>
              <a:off x="3390" y="2345"/>
              <a:ext cx="124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Apr</a:t>
              </a:r>
              <a:endParaRPr lang="sv-SE" sz="3600"/>
            </a:p>
          </p:txBody>
        </p:sp>
        <p:sp>
          <p:nvSpPr>
            <p:cNvPr id="204" name="Rectangle 47"/>
            <p:cNvSpPr>
              <a:spLocks noChangeArrowheads="1"/>
            </p:cNvSpPr>
            <p:nvPr/>
          </p:nvSpPr>
          <p:spPr bwMode="auto">
            <a:xfrm>
              <a:off x="3201" y="2637"/>
              <a:ext cx="1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Maj</a:t>
              </a:r>
              <a:endParaRPr lang="sv-SE" sz="3600"/>
            </a:p>
          </p:txBody>
        </p:sp>
        <p:sp>
          <p:nvSpPr>
            <p:cNvPr id="205" name="Rectangle 48"/>
            <p:cNvSpPr>
              <a:spLocks noChangeArrowheads="1"/>
            </p:cNvSpPr>
            <p:nvPr/>
          </p:nvSpPr>
          <p:spPr bwMode="auto">
            <a:xfrm>
              <a:off x="2900" y="2846"/>
              <a:ext cx="1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Jun</a:t>
              </a:r>
              <a:endParaRPr lang="sv-SE" sz="3600"/>
            </a:p>
          </p:txBody>
        </p:sp>
        <p:sp>
          <p:nvSpPr>
            <p:cNvPr id="206" name="Rectangle 49"/>
            <p:cNvSpPr>
              <a:spLocks noChangeArrowheads="1"/>
            </p:cNvSpPr>
            <p:nvPr/>
          </p:nvSpPr>
          <p:spPr bwMode="auto">
            <a:xfrm>
              <a:off x="2574" y="2846"/>
              <a:ext cx="10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 dirty="0">
                  <a:solidFill>
                    <a:srgbClr val="000000"/>
                  </a:solidFill>
                </a:rPr>
                <a:t>Jul</a:t>
              </a:r>
              <a:endParaRPr lang="sv-SE" sz="3600" dirty="0"/>
            </a:p>
          </p:txBody>
        </p:sp>
        <p:sp>
          <p:nvSpPr>
            <p:cNvPr id="207" name="Rectangle 50"/>
            <p:cNvSpPr>
              <a:spLocks noChangeArrowheads="1"/>
            </p:cNvSpPr>
            <p:nvPr/>
          </p:nvSpPr>
          <p:spPr bwMode="auto">
            <a:xfrm>
              <a:off x="2239" y="2637"/>
              <a:ext cx="14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Aug</a:t>
              </a:r>
              <a:endParaRPr lang="sv-SE" sz="3600"/>
            </a:p>
          </p:txBody>
        </p:sp>
        <p:sp>
          <p:nvSpPr>
            <p:cNvPr id="208" name="Rectangle 51"/>
            <p:cNvSpPr>
              <a:spLocks noChangeArrowheads="1"/>
            </p:cNvSpPr>
            <p:nvPr/>
          </p:nvSpPr>
          <p:spPr bwMode="auto">
            <a:xfrm>
              <a:off x="2071" y="2345"/>
              <a:ext cx="14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Sep</a:t>
              </a:r>
              <a:endParaRPr lang="sv-SE" sz="3600"/>
            </a:p>
          </p:txBody>
        </p:sp>
        <p:sp>
          <p:nvSpPr>
            <p:cNvPr id="209" name="Rectangle 52"/>
            <p:cNvSpPr>
              <a:spLocks noChangeArrowheads="1"/>
            </p:cNvSpPr>
            <p:nvPr/>
          </p:nvSpPr>
          <p:spPr bwMode="auto">
            <a:xfrm>
              <a:off x="2071" y="2012"/>
              <a:ext cx="12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Okt</a:t>
              </a:r>
              <a:endParaRPr lang="sv-SE" sz="3600"/>
            </a:p>
          </p:txBody>
        </p:sp>
        <p:sp>
          <p:nvSpPr>
            <p:cNvPr id="210" name="Rectangle 53"/>
            <p:cNvSpPr>
              <a:spLocks noChangeArrowheads="1"/>
            </p:cNvSpPr>
            <p:nvPr/>
          </p:nvSpPr>
          <p:spPr bwMode="auto">
            <a:xfrm>
              <a:off x="2239" y="1719"/>
              <a:ext cx="14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Nov</a:t>
              </a:r>
              <a:endParaRPr lang="sv-SE" sz="3600"/>
            </a:p>
          </p:txBody>
        </p:sp>
        <p:sp>
          <p:nvSpPr>
            <p:cNvPr id="211" name="Rectangle 54"/>
            <p:cNvSpPr>
              <a:spLocks noChangeArrowheads="1"/>
            </p:cNvSpPr>
            <p:nvPr/>
          </p:nvSpPr>
          <p:spPr bwMode="auto">
            <a:xfrm>
              <a:off x="2531" y="1511"/>
              <a:ext cx="14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 dirty="0">
                  <a:solidFill>
                    <a:srgbClr val="000000"/>
                  </a:solidFill>
                </a:rPr>
                <a:t>Dec</a:t>
              </a:r>
              <a:endParaRPr lang="sv-SE" sz="3600" dirty="0"/>
            </a:p>
          </p:txBody>
        </p:sp>
      </p:grpSp>
      <p:sp>
        <p:nvSpPr>
          <p:cNvPr id="218" name="Rektangulär 217"/>
          <p:cNvSpPr/>
          <p:nvPr/>
        </p:nvSpPr>
        <p:spPr>
          <a:xfrm>
            <a:off x="4643257" y="1154446"/>
            <a:ext cx="2483768" cy="576064"/>
          </a:xfrm>
          <a:prstGeom prst="wedgeRectCallout">
            <a:avLst>
              <a:gd name="adj1" fmla="val -15710"/>
              <a:gd name="adj2" fmla="val 19263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rgbClr val="000000"/>
                </a:solidFill>
              </a:rPr>
              <a:t>Redovisning av resultat från medarbetarundersökningen samt OSA-målen.</a:t>
            </a:r>
          </a:p>
        </p:txBody>
      </p:sp>
      <p:sp>
        <p:nvSpPr>
          <p:cNvPr id="230" name="textruta 229"/>
          <p:cNvSpPr txBox="1"/>
          <p:nvPr/>
        </p:nvSpPr>
        <p:spPr>
          <a:xfrm>
            <a:off x="8055327" y="3637135"/>
            <a:ext cx="2411760" cy="1015663"/>
          </a:xfrm>
          <a:prstGeom prst="wedgeRectCallout">
            <a:avLst>
              <a:gd name="adj1" fmla="val -80192"/>
              <a:gd name="adj2" fmla="val -50779"/>
            </a:avLst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Redovisning och analys </a:t>
            </a:r>
            <a:r>
              <a:rPr lang="sv-SE" sz="1200">
                <a:solidFill>
                  <a:srgbClr val="000000"/>
                </a:solidFill>
              </a:rPr>
              <a:t>av  arbetsmiljöhändelser (IA), </a:t>
            </a:r>
            <a:r>
              <a:rPr lang="sv-SE" sz="1200" dirty="0">
                <a:solidFill>
                  <a:srgbClr val="000000"/>
                </a:solidFill>
              </a:rPr>
              <a:t>sjukfrånvaro och företagshälsovård för föregående år.</a:t>
            </a:r>
          </a:p>
        </p:txBody>
      </p:sp>
      <p:sp>
        <p:nvSpPr>
          <p:cNvPr id="9335" name="textruta 206"/>
          <p:cNvSpPr txBox="1">
            <a:spLocks noChangeArrowheads="1"/>
          </p:cNvSpPr>
          <p:nvPr/>
        </p:nvSpPr>
        <p:spPr bwMode="auto">
          <a:xfrm>
            <a:off x="1714305" y="3877897"/>
            <a:ext cx="2157727" cy="461665"/>
          </a:xfrm>
          <a:prstGeom prst="wedgeRectCallout">
            <a:avLst>
              <a:gd name="adj1" fmla="val 76212"/>
              <a:gd name="adj2" fmla="val -67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Medarbetarundersökningen skickas ut.</a:t>
            </a:r>
            <a:endParaRPr lang="sv-SE" sz="1400" dirty="0">
              <a:solidFill>
                <a:srgbClr val="000000"/>
              </a:solidFill>
            </a:endParaRPr>
          </a:p>
        </p:txBody>
      </p:sp>
      <p:sp>
        <p:nvSpPr>
          <p:cNvPr id="236" name="textruta 235"/>
          <p:cNvSpPr txBox="1"/>
          <p:nvPr/>
        </p:nvSpPr>
        <p:spPr>
          <a:xfrm>
            <a:off x="8074266" y="2724290"/>
            <a:ext cx="2392821" cy="646331"/>
          </a:xfrm>
          <a:prstGeom prst="wedgeRectCallout">
            <a:avLst>
              <a:gd name="adj1" fmla="val -100488"/>
              <a:gd name="adj2" fmla="val -387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Uppföljning av det systematiska arbetsmiljöarbetet. Underlag är arbetsmiljöplanerna.</a:t>
            </a:r>
          </a:p>
        </p:txBody>
      </p:sp>
      <p:sp>
        <p:nvSpPr>
          <p:cNvPr id="257" name="Rektangulär 256"/>
          <p:cNvSpPr/>
          <p:nvPr/>
        </p:nvSpPr>
        <p:spPr>
          <a:xfrm>
            <a:off x="1703512" y="4823990"/>
            <a:ext cx="2304256" cy="1052858"/>
          </a:xfrm>
          <a:prstGeom prst="wedgeRectCallout">
            <a:avLst>
              <a:gd name="adj1" fmla="val 83890"/>
              <a:gd name="adj2" fmla="val -98369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rgbClr val="000000"/>
                </a:solidFill>
              </a:rPr>
              <a:t>Redovisning och analys av arbetsmiljöhändelser (IA), sjukfrånvaro och företags-hälsovård för månad 1-6 innevarande år.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26" name="Ellips 225"/>
          <p:cNvSpPr/>
          <p:nvPr/>
        </p:nvSpPr>
        <p:spPr>
          <a:xfrm>
            <a:off x="5448016" y="3645112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UBF</a:t>
            </a:r>
          </a:p>
        </p:txBody>
      </p:sp>
      <p:sp>
        <p:nvSpPr>
          <p:cNvPr id="40" name="Rubrik 39"/>
          <p:cNvSpPr>
            <a:spLocks noGrp="1"/>
          </p:cNvSpPr>
          <p:nvPr>
            <p:ph type="title"/>
          </p:nvPr>
        </p:nvSpPr>
        <p:spPr>
          <a:xfrm>
            <a:off x="1820375" y="475703"/>
            <a:ext cx="6738950" cy="695069"/>
          </a:xfrm>
        </p:spPr>
        <p:txBody>
          <a:bodyPr>
            <a:normAutofit fontScale="90000"/>
          </a:bodyPr>
          <a:lstStyle/>
          <a:p>
            <a:r>
              <a:rPr lang="sv-SE" altLang="sv-SE" dirty="0">
                <a:solidFill>
                  <a:srgbClr val="000000"/>
                </a:solidFill>
              </a:rPr>
              <a:t>Årshjul för FSG</a:t>
            </a:r>
            <a:br>
              <a:rPr lang="sv-SE" altLang="sv-SE" dirty="0">
                <a:solidFill>
                  <a:srgbClr val="000000"/>
                </a:solidFill>
              </a:rPr>
            </a:br>
            <a:r>
              <a:rPr lang="sv-SE" sz="1600">
                <a:solidFill>
                  <a:srgbClr val="000000"/>
                </a:solidFill>
              </a:rPr>
              <a:t>Reviderad 2024-02-05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ktangulär 256">
            <a:extLst>
              <a:ext uri="{FF2B5EF4-FFF2-40B4-BE49-F238E27FC236}">
                <a16:creationId xmlns:a16="http://schemas.microsoft.com/office/drawing/2014/main" id="{DED17DB7-B012-7349-F6CA-630A5433FCB1}"/>
              </a:ext>
            </a:extLst>
          </p:cNvPr>
          <p:cNvSpPr/>
          <p:nvPr/>
        </p:nvSpPr>
        <p:spPr>
          <a:xfrm>
            <a:off x="8064697" y="5075652"/>
            <a:ext cx="2411760" cy="501735"/>
          </a:xfrm>
          <a:prstGeom prst="wedgeRectCallout">
            <a:avLst>
              <a:gd name="adj1" fmla="val -83581"/>
              <a:gd name="adj2" fmla="val -17084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rgbClr val="000000"/>
                </a:solidFill>
              </a:rPr>
              <a:t>Redovisning av handlingsplaner medarbetarundersökningen.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Göteborgs Stad – Grön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CA6F356C-A400-42F0-9A31-638B553C1F5A}"/>
    </a:ext>
  </a:extLst>
</a:theme>
</file>

<file path=ppt/theme/theme2.xml><?xml version="1.0" encoding="utf-8"?>
<a:theme xmlns:a="http://schemas.openxmlformats.org/drawingml/2006/main" name="Göteborgs Stad – Röd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766233EA-2581-44CB-8A56-23D0A5D97AC8}"/>
    </a:ext>
  </a:extLst>
</a:theme>
</file>

<file path=ppt/theme/theme3.xml><?xml version="1.0" encoding="utf-8"?>
<a:theme xmlns:a="http://schemas.openxmlformats.org/drawingml/2006/main" name="Göteborgs Stad – Prickar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2B1E2029-8B21-4E52-960B-6AF54561DA33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3F9CC5C4-3776-4E13-8ED1-CE9B6B876752}"/>
    </a:ext>
  </a:extLst>
</a:theme>
</file>

<file path=ppt/theme/theme5.xml><?xml version="1.0" encoding="utf-8"?>
<a:theme xmlns:a="http://schemas.openxmlformats.org/drawingml/2006/main" name="Göteborgs Stad – Lil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17C8768E-D71A-4998-91E2-DB7B6242E79E}"/>
    </a:ext>
  </a:extLst>
</a:theme>
</file>

<file path=ppt/theme/theme6.xml><?xml version="1.0" encoding="utf-8"?>
<a:theme xmlns:a="http://schemas.openxmlformats.org/drawingml/2006/main" name="Göteborgs Stad – Gul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8D5CA381-5AD4-4856-9CED-EFCF7F6A8913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gbgs_stad_16-9_mall_samtliga_dekorbilder_sv</Template>
  <TotalTime>0</TotalTime>
  <Words>84</Words>
  <Application>Microsoft Office PowerPoint</Application>
  <PresentationFormat>Bredbild</PresentationFormat>
  <Paragraphs>26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Göteborgs Stad – Grön dekor</vt:lpstr>
      <vt:lpstr>Göteborgs Stad – Röd dekor</vt:lpstr>
      <vt:lpstr>Göteborgs Stad – Prickar dekor</vt:lpstr>
      <vt:lpstr>Göteborgs Stad – Turkos dekor</vt:lpstr>
      <vt:lpstr>Göteborgs Stad – Lila dekor</vt:lpstr>
      <vt:lpstr>Göteborgs Stad – Gul dekor</vt:lpstr>
      <vt:lpstr>Årshjul för FSG Reviderad 2024-02-05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2020-04-17T06:04:08Z</dcterms:created>
  <dcterms:modified xsi:type="dcterms:W3CDTF">2024-09-17T08:45:37Z</dcterms:modified>
</cp:coreProperties>
</file>