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4" autoAdjust="0"/>
    <p:restoredTop sz="94660"/>
  </p:normalViewPr>
  <p:slideViewPr>
    <p:cSldViewPr snapToGrid="0">
      <p:cViewPr varScale="1">
        <p:scale>
          <a:sx n="156" d="100"/>
          <a:sy n="156" d="100"/>
        </p:scale>
        <p:origin x="426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0CF2FC5-C5FB-8952-5143-7F2FD200DA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EE675895-0515-DB44-5CFB-FB2361E8FA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811CFAE-2757-E99F-7504-50977F5A5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956BF-8A2A-4B89-B7F9-D677969C7158}" type="datetimeFigureOut">
              <a:rPr lang="sv-SE" smtClean="0"/>
              <a:t>2025-11-25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4744F70-8936-7CCB-ADC1-32279C968F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DFC7DC2-9F99-909B-6E93-417E45341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FD54D-4914-42C5-8F80-AD629048BA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263182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BB62714-40D2-1807-EC4C-CE6FCCB9D7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6B566360-7FC8-6FD9-823D-DDF967CC99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70DF894-0EA0-91E6-514F-27BF1FE894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956BF-8A2A-4B89-B7F9-D677969C7158}" type="datetimeFigureOut">
              <a:rPr lang="sv-SE" smtClean="0"/>
              <a:t>2025-11-25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9650924-17E1-F203-BD8F-C04DF91B57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0B6B640-409E-64DF-0529-ACFB98831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FD54D-4914-42C5-8F80-AD629048BA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86052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90A06BA8-91E5-8F8A-0C3D-71CDDFD0B8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66DB11BC-D300-C06F-8432-0AEEC6EE35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84B7AB3-D915-3E50-6505-AE94A2F862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956BF-8A2A-4B89-B7F9-D677969C7158}" type="datetimeFigureOut">
              <a:rPr lang="sv-SE" smtClean="0"/>
              <a:t>2025-11-25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5B820A8-F545-1B2E-DD9E-0225D4C465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B637E0E-9A5D-FE9E-4A13-916F71E3B3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FD54D-4914-42C5-8F80-AD629048BA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37434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397DA4D-CDF9-0696-A0FB-2B06AC07A9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24B7084-F0B9-9763-9AB7-430794D381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C187FF0-BEB6-919F-6449-0C9D5A7BC4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956BF-8A2A-4B89-B7F9-D677969C7158}" type="datetimeFigureOut">
              <a:rPr lang="sv-SE" smtClean="0"/>
              <a:t>2025-11-25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3E5851D-1D99-0F79-9FC9-76A666C439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60D2880-FDDF-9891-E23C-C84076759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FD54D-4914-42C5-8F80-AD629048BA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39836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C74045B-6E7E-DE49-9BE9-3DF9E4F686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D572B607-D0EC-F092-6C2D-56C1AF7496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9B57E8D-EC5B-1CDB-FA6C-EE328B506B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956BF-8A2A-4B89-B7F9-D677969C7158}" type="datetimeFigureOut">
              <a:rPr lang="sv-SE" smtClean="0"/>
              <a:t>2025-11-25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FDD0E4F-10D8-E6DB-586D-1AC386A6F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AA46EDE-9614-BDB4-C1B1-682662735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FD54D-4914-42C5-8F80-AD629048BA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12685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56989D4-FF72-296E-13DC-E69DE74415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9C689ED-6D7A-47D7-6A0A-CA469C1E57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C1D06D97-E386-C548-9CF2-B2FB95EE64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90F8CF3-EDDA-7841-BA2E-0983840955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956BF-8A2A-4B89-B7F9-D677969C7158}" type="datetimeFigureOut">
              <a:rPr lang="sv-SE" smtClean="0"/>
              <a:t>2025-11-25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3AC9C25-10D2-6915-FFA9-D3018C12A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D9337EB-E1B4-BCC0-5A7F-58081DB75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FD54D-4914-42C5-8F80-AD629048BA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27063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D958B74-9D68-52C2-B10A-A505E7C4D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D0AAA483-9352-FF8C-2B6D-7A7603AEDD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00FD3AE-D65E-F33A-C548-8DD6151AB3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98C50D1F-1DA0-B636-8EF6-D24C66D5EF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E89B9882-553B-83C3-FAD0-2F570620EC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6D380C4A-66A5-3CFF-0A01-67ED9FB86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956BF-8A2A-4B89-B7F9-D677969C7158}" type="datetimeFigureOut">
              <a:rPr lang="sv-SE" smtClean="0"/>
              <a:t>2025-11-25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AC1F3E07-4172-091E-258D-DA867476CD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60B58FD1-B131-67ED-65F4-1B3C4CBF7D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FD54D-4914-42C5-8F80-AD629048BA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04781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82F56A6-B959-6C52-3F03-2CB52C8619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20FCBAA-7C09-C065-C3B8-39B6EB94FB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956BF-8A2A-4B89-B7F9-D677969C7158}" type="datetimeFigureOut">
              <a:rPr lang="sv-SE" smtClean="0"/>
              <a:t>2025-11-25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D388B332-0EF8-B2CB-83C6-96C199254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5FDB224-0221-B98A-5E95-F0AE8AB25B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FD54D-4914-42C5-8F80-AD629048BA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34425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57B2F773-BE43-9BA6-451F-D3C216D109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956BF-8A2A-4B89-B7F9-D677969C7158}" type="datetimeFigureOut">
              <a:rPr lang="sv-SE" smtClean="0"/>
              <a:t>2025-11-25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1E052364-38AC-DD6D-2709-55DE33EFD9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995F230-859F-9730-DAFF-3E5F9A6A5D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FD54D-4914-42C5-8F80-AD629048BA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82538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5E82646-50F7-4D67-8B9F-C73906F58F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5E2E67D-D5BE-3896-8484-2CF8EA3C59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A3AC428-143C-62E3-BDF8-B9B57BAC1B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5348F519-0397-5D65-DE96-CCEFB91E86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956BF-8A2A-4B89-B7F9-D677969C7158}" type="datetimeFigureOut">
              <a:rPr lang="sv-SE" smtClean="0"/>
              <a:t>2025-11-25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04A267C-F8E0-BE6B-963D-AAC2333218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E4C1347A-069A-FEE5-EABF-1D10234C19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FD54D-4914-42C5-8F80-AD629048BA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23300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F0D22CA-6115-F034-3E7E-41C8991AA9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91265B52-4C90-6CEC-5366-4DB65274D2E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8A5C776-95B0-D886-50B2-532A4B3713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7D7FD3E-147F-3233-6CB9-B0D738746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956BF-8A2A-4B89-B7F9-D677969C7158}" type="datetimeFigureOut">
              <a:rPr lang="sv-SE" smtClean="0"/>
              <a:t>2025-11-25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E2E019B-5C26-6DB5-31AB-C61591C09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7C9B6F7D-55E4-5186-2301-79C19BE7C0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FD54D-4914-42C5-8F80-AD629048BA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04814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B3FBCB3-1E88-023E-F5D0-53AD8C6519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AF46557E-5BED-7A0D-57BB-4B7BB204A5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C4EAAF-A87F-9867-7893-5AEE476F9E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F9956BF-8A2A-4B89-B7F9-D677969C7158}" type="datetimeFigureOut">
              <a:rPr lang="sv-SE" smtClean="0"/>
              <a:t>2025-11-25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D8AC522-FE86-129B-DF02-4A402B8439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8BD902D-7AED-E187-3DC1-26D2CF9AC0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22FD54D-4914-42C5-8F80-AD629048BA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71964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>
            <a:extLst>
              <a:ext uri="{FF2B5EF4-FFF2-40B4-BE49-F238E27FC236}">
                <a16:creationId xmlns:a16="http://schemas.microsoft.com/office/drawing/2014/main" id="{74E40D09-FA50-BC2D-5B57-128B787DB3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138" y="0"/>
            <a:ext cx="1202572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19183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Bredbild</PresentationFormat>
  <Paragraphs>0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Office-tema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Anders Davidsson</dc:creator>
  <cp:lastModifiedBy>Anders Davidsson</cp:lastModifiedBy>
  <cp:revision>1</cp:revision>
  <dcterms:created xsi:type="dcterms:W3CDTF">2025-11-25T13:51:00Z</dcterms:created>
  <dcterms:modified xsi:type="dcterms:W3CDTF">2025-11-25T13:52:08Z</dcterms:modified>
</cp:coreProperties>
</file>