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6" r:id="rId3"/>
    <p:sldId id="287" r:id="rId4"/>
    <p:sldId id="299" r:id="rId5"/>
    <p:sldId id="290" r:id="rId6"/>
    <p:sldId id="300" r:id="rId7"/>
    <p:sldId id="301" r:id="rId8"/>
    <p:sldId id="279" r:id="rId9"/>
    <p:sldId id="280" r:id="rId10"/>
    <p:sldId id="281" r:id="rId11"/>
    <p:sldId id="282" r:id="rId12"/>
    <p:sldId id="283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3690" autoAdjust="0"/>
  </p:normalViewPr>
  <p:slideViewPr>
    <p:cSldViewPr snapToGrid="0" snapToObjects="1">
      <p:cViewPr varScale="1">
        <p:scale>
          <a:sx n="87" d="100"/>
          <a:sy n="87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34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Pe3 Online </a:t>
            </a:r>
            <a:r>
              <a:rPr lang="en-US" dirty="0" err="1"/>
              <a:t>stängs</a:t>
            </a:r>
            <a:r>
              <a:rPr lang="en-US" dirty="0"/>
              <a:t> </a:t>
            </a:r>
            <a:r>
              <a:rPr lang="en-US" dirty="0" err="1"/>
              <a:t>ner</a:t>
            </a:r>
            <a:r>
              <a:rPr lang="en-US" dirty="0"/>
              <a:t> 31/12 -23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https://stage.bngaged.io/goteborg/files/presentation/göteborg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3.fhvcare.s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1002183" y="1920697"/>
            <a:ext cx="73152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endParaRPr lang="en-US" sz="3200" dirty="0">
              <a:solidFill>
                <a:srgbClr val="FFFFFF"/>
              </a:solidFill>
              <a:latin typeface="Arial Black" pitchFamily="34" charset="0"/>
              <a:ea typeface="Arial Black" pitchFamily="34" charset="-122"/>
              <a:cs typeface="Arial Black" pitchFamily="34" charset="-120"/>
            </a:endParaRPr>
          </a:p>
          <a:p>
            <a:pPr algn="l"/>
            <a:r>
              <a:rPr lang="en-US" sz="3200" dirty="0" err="1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Beställningsrutin</a:t>
            </a:r>
            <a:r>
              <a:rPr lang="en-US" sz="32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 Pe3</a:t>
            </a:r>
          </a:p>
        </p:txBody>
      </p:sp>
      <p:sp>
        <p:nvSpPr>
          <p:cNvPr id="3" name="Object2"/>
          <p:cNvSpPr/>
          <p:nvPr/>
        </p:nvSpPr>
        <p:spPr>
          <a:xfrm rot="10800000" flipV="1">
            <a:off x="1492300" y="2175130"/>
            <a:ext cx="6737300" cy="7932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Object3"/>
          <p:cNvSpPr/>
          <p:nvPr/>
        </p:nvSpPr>
        <p:spPr>
          <a:xfrm>
            <a:off x="914400" y="3028950"/>
            <a:ext cx="7315200" cy="492443"/>
          </a:xfrm>
          <a:prstGeom prst="rect">
            <a:avLst/>
          </a:prstGeom>
          <a:noFill/>
          <a:ln/>
        </p:spPr>
        <p:txBody>
          <a:bodyPr wrap="square" rtlCol="0" anchor="t">
            <a:spAutoFit/>
          </a:bodyPr>
          <a:lstStyle/>
          <a:p>
            <a:pPr algn="l"/>
            <a:r>
              <a:rPr lang="en-US" sz="1300" b="0" i="0" dirty="0">
                <a:solidFill>
                  <a:srgbClr val="FFFFFF"/>
                </a:solidFill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66360DE-998B-DFAD-3EA1-470DB03A9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19" y="91012"/>
            <a:ext cx="5572441" cy="498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7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CDE7BA4-F2A5-9B6F-7919-7B4A3D90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37" y="1257300"/>
            <a:ext cx="6226244" cy="23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4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A1F4E9-91F4-E4C9-A6FD-0DAAFC0F7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734070"/>
            <a:ext cx="6302441" cy="333318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9542454-18D8-9770-61C6-6247818E995C}"/>
              </a:ext>
            </a:extLst>
          </p:cNvPr>
          <p:cNvSpPr txBox="1"/>
          <p:nvPr/>
        </p:nvSpPr>
        <p:spPr>
          <a:xfrm>
            <a:off x="6612941" y="3803904"/>
            <a:ext cx="1609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Kom ihåg att dokumentera din beställning i Adato</a:t>
            </a:r>
          </a:p>
        </p:txBody>
      </p:sp>
    </p:spTree>
    <p:extLst>
      <p:ext uri="{BB962C8B-B14F-4D97-AF65-F5344CB8AC3E}">
        <p14:creationId xmlns:p14="http://schemas.microsoft.com/office/powerpoint/2010/main" val="211232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64D3178-15E7-66E0-7F52-37B1D855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" y="522647"/>
            <a:ext cx="7601341" cy="42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2BD9993-64EE-56B6-6DC3-94BF456A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31" y="958591"/>
            <a:ext cx="4791457" cy="359170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DF483FF-B333-9857-6BC3-B491AFCFBE17}"/>
              </a:ext>
            </a:extLst>
          </p:cNvPr>
          <p:cNvSpPr txBox="1"/>
          <p:nvPr/>
        </p:nvSpPr>
        <p:spPr>
          <a:xfrm>
            <a:off x="1045231" y="254666"/>
            <a:ext cx="6595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Instruktion om hur man gör en beställning i Pe3s kundportal.</a:t>
            </a:r>
            <a:br>
              <a:rPr lang="sv-SE" dirty="0"/>
            </a:br>
            <a:r>
              <a:rPr lang="sv-SE" dirty="0"/>
              <a:t>Gå till </a:t>
            </a:r>
            <a:r>
              <a:rPr lang="sv-SE" dirty="0">
                <a:hlinkClick r:id="rId3"/>
              </a:rPr>
              <a:t>https://pe3.fhvcare.se/</a:t>
            </a:r>
            <a:r>
              <a:rPr lang="sv-SE" dirty="0"/>
              <a:t> och logga in med ditt mobila </a:t>
            </a:r>
            <a:r>
              <a:rPr lang="sv-SE" dirty="0" err="1"/>
              <a:t>bankID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27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377D78E-8BE7-09DC-C0F9-A61A3F66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83" y="651743"/>
            <a:ext cx="6138041" cy="397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8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5CB41AE-DEAE-2209-1EF2-CE7598AB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48" y="348161"/>
            <a:ext cx="6082377" cy="428967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36EC364-73A5-972F-207B-E2E8BEE2E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09" y="399938"/>
            <a:ext cx="7417181" cy="43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5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5C5586A-63CE-BC2F-F9DF-78E6D2C1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25" y="415814"/>
            <a:ext cx="5835950" cy="43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0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4307CD-3316-1854-8125-38E729A9E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10"/>
          <a:stretch/>
        </p:blipFill>
        <p:spPr>
          <a:xfrm>
            <a:off x="629106" y="688006"/>
            <a:ext cx="7293255" cy="41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3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E3298C5-1891-0BC9-D6F6-1F84BE85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0686"/>
            <a:ext cx="7269480" cy="42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5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F26DFB9-0265-4EFE-4967-1CD5DF01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458978"/>
            <a:ext cx="6652260" cy="42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Bildspel på skärmen (16:9)</PresentationFormat>
  <Paragraphs>7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Anders Davidsson</cp:lastModifiedBy>
  <cp:revision>13</cp:revision>
  <dcterms:created xsi:type="dcterms:W3CDTF">2023-12-01T08:45:15Z</dcterms:created>
  <dcterms:modified xsi:type="dcterms:W3CDTF">2023-12-19T10:01:15Z</dcterms:modified>
</cp:coreProperties>
</file>