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7.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8.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2" r:id="rId4"/>
    <p:sldMasterId id="2147484410" r:id="rId5"/>
    <p:sldMasterId id="2147484427" r:id="rId6"/>
    <p:sldMasterId id="2147484444" r:id="rId7"/>
    <p:sldMasterId id="2147484461" r:id="rId8"/>
    <p:sldMasterId id="2147484478" r:id="rId9"/>
    <p:sldMasterId id="2147484495" r:id="rId10"/>
    <p:sldMasterId id="2147484512" r:id="rId11"/>
    <p:sldMasterId id="2147484534" r:id="rId12"/>
  </p:sldMasterIdLst>
  <p:notesMasterIdLst>
    <p:notesMasterId r:id="rId34"/>
  </p:notesMasterIdLst>
  <p:handoutMasterIdLst>
    <p:handoutMasterId r:id="rId35"/>
  </p:handoutMasterIdLst>
  <p:sldIdLst>
    <p:sldId id="290" r:id="rId13"/>
    <p:sldId id="263" r:id="rId14"/>
    <p:sldId id="278" r:id="rId15"/>
    <p:sldId id="280" r:id="rId16"/>
    <p:sldId id="276" r:id="rId17"/>
    <p:sldId id="264" r:id="rId18"/>
    <p:sldId id="265" r:id="rId19"/>
    <p:sldId id="262" r:id="rId20"/>
    <p:sldId id="285" r:id="rId21"/>
    <p:sldId id="274" r:id="rId22"/>
    <p:sldId id="275" r:id="rId23"/>
    <p:sldId id="279" r:id="rId24"/>
    <p:sldId id="283" r:id="rId25"/>
    <p:sldId id="269" r:id="rId26"/>
    <p:sldId id="268" r:id="rId27"/>
    <p:sldId id="271" r:id="rId28"/>
    <p:sldId id="286" r:id="rId29"/>
    <p:sldId id="277" r:id="rId30"/>
    <p:sldId id="288" r:id="rId31"/>
    <p:sldId id="284" r:id="rId32"/>
    <p:sldId id="259"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E2F0"/>
    <a:srgbClr val="D2D8DB"/>
    <a:srgbClr val="DBD1E6"/>
    <a:srgbClr val="0077BC"/>
    <a:srgbClr val="F0CD50"/>
    <a:srgbClr val="3F5564"/>
    <a:srgbClr val="D53878"/>
    <a:srgbClr val="008391"/>
    <a:srgbClr val="FBF2B4"/>
    <a:srgbClr val="4675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7AFC24-97A4-4313-BE45-276D7FB6B6A9}" v="50" dt="2021-06-02T08:54:48.289"/>
    <p1510:client id="{93AA98CF-C6F3-6970-06A5-67E7B3482AC1}" v="1" dt="2021-06-02T08:39:13.670"/>
    <p1510:client id="{C07D146D-82C0-432F-9C85-68C94937F855}" v="2" dt="2021-06-02T08:57:04.057"/>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195" autoAdjust="0"/>
  </p:normalViewPr>
  <p:slideViewPr>
    <p:cSldViewPr snapToGrid="0">
      <p:cViewPr varScale="1">
        <p:scale>
          <a:sx n="81" d="100"/>
          <a:sy n="81" d="100"/>
        </p:scale>
        <p:origin x="96" y="44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9.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rgit Lund" userId="S::birgit.lund@funktionsstod.goteborg.se::c0aac967-a33a-4af7-8921-e64cd61ab21a" providerId="AD" clId="Web-{B93FA013-222C-B102-DB83-82456600D1CE}"/>
    <pc:docChg chg="modSld">
      <pc:chgData name="Birgit Lund" userId="S::birgit.lund@funktionsstod.goteborg.se::c0aac967-a33a-4af7-8921-e64cd61ab21a" providerId="AD" clId="Web-{B93FA013-222C-B102-DB83-82456600D1CE}" dt="2021-05-28T09:14:42.544" v="3"/>
      <pc:docMkLst>
        <pc:docMk/>
      </pc:docMkLst>
      <pc:sldChg chg="addSp delSp modSp">
        <pc:chgData name="Birgit Lund" userId="S::birgit.lund@funktionsstod.goteborg.se::c0aac967-a33a-4af7-8921-e64cd61ab21a" providerId="AD" clId="Web-{B93FA013-222C-B102-DB83-82456600D1CE}" dt="2021-05-28T09:14:42.544" v="3"/>
        <pc:sldMkLst>
          <pc:docMk/>
          <pc:sldMk cId="3578789006" sldId="263"/>
        </pc:sldMkLst>
        <pc:spChg chg="add">
          <ac:chgData name="Birgit Lund" userId="S::birgit.lund@funktionsstod.goteborg.se::c0aac967-a33a-4af7-8921-e64cd61ab21a" providerId="AD" clId="Web-{B93FA013-222C-B102-DB83-82456600D1CE}" dt="2021-05-28T09:14:23.310" v="1"/>
          <ac:spMkLst>
            <pc:docMk/>
            <pc:sldMk cId="3578789006" sldId="263"/>
            <ac:spMk id="17" creationId="{57AAF280-4E11-4C09-867C-13545A182F0B}"/>
          </ac:spMkLst>
        </pc:spChg>
        <pc:spChg chg="add">
          <ac:chgData name="Birgit Lund" userId="S::birgit.lund@funktionsstod.goteborg.se::c0aac967-a33a-4af7-8921-e64cd61ab21a" providerId="AD" clId="Web-{B93FA013-222C-B102-DB83-82456600D1CE}" dt="2021-05-28T09:14:42.544" v="3"/>
          <ac:spMkLst>
            <pc:docMk/>
            <pc:sldMk cId="3578789006" sldId="263"/>
            <ac:spMk id="18" creationId="{D78D118F-C791-4016-A410-BE2AE3849515}"/>
          </ac:spMkLst>
        </pc:spChg>
        <pc:graphicFrameChg chg="add del mod modGraphic">
          <ac:chgData name="Birgit Lund" userId="S::birgit.lund@funktionsstod.goteborg.se::c0aac967-a33a-4af7-8921-e64cd61ab21a" providerId="AD" clId="Web-{B93FA013-222C-B102-DB83-82456600D1CE}" dt="2021-05-28T09:14:40.091" v="2"/>
          <ac:graphicFrameMkLst>
            <pc:docMk/>
            <pc:sldMk cId="3578789006" sldId="263"/>
            <ac:graphicFrameMk id="5" creationId="{65E19B46-78E5-4892-87CE-379B81F7868D}"/>
          </ac:graphicFrameMkLst>
        </pc:graphicFrameChg>
      </pc:sldChg>
    </pc:docChg>
  </pc:docChgLst>
  <pc:docChgLst>
    <pc:chgData name="Jenny Granhage" userId="3215213d-92fd-4a7e-9210-2dd0641a3cba" providerId="ADAL" clId="{287AFC24-97A4-4313-BE45-276D7FB6B6A9}"/>
    <pc:docChg chg="custSel modSld">
      <pc:chgData name="Jenny Granhage" userId="3215213d-92fd-4a7e-9210-2dd0641a3cba" providerId="ADAL" clId="{287AFC24-97A4-4313-BE45-276D7FB6B6A9}" dt="2021-06-02T08:54:02.552" v="69" actId="27636"/>
      <pc:docMkLst>
        <pc:docMk/>
      </pc:docMkLst>
      <pc:sldChg chg="modNotesTx">
        <pc:chgData name="Jenny Granhage" userId="3215213d-92fd-4a7e-9210-2dd0641a3cba" providerId="ADAL" clId="{287AFC24-97A4-4313-BE45-276D7FB6B6A9}" dt="2021-06-02T08:46:30.743" v="25" actId="20577"/>
        <pc:sldMkLst>
          <pc:docMk/>
          <pc:sldMk cId="3906943813" sldId="262"/>
        </pc:sldMkLst>
      </pc:sldChg>
      <pc:sldChg chg="modSp">
        <pc:chgData name="Jenny Granhage" userId="3215213d-92fd-4a7e-9210-2dd0641a3cba" providerId="ADAL" clId="{287AFC24-97A4-4313-BE45-276D7FB6B6A9}" dt="2021-06-02T08:48:01.696" v="26" actId="207"/>
        <pc:sldMkLst>
          <pc:docMk/>
          <pc:sldMk cId="3076508806" sldId="264"/>
        </pc:sldMkLst>
        <pc:spChg chg="mod">
          <ac:chgData name="Jenny Granhage" userId="3215213d-92fd-4a7e-9210-2dd0641a3cba" providerId="ADAL" clId="{287AFC24-97A4-4313-BE45-276D7FB6B6A9}" dt="2021-06-02T08:48:01.696" v="26" actId="207"/>
          <ac:spMkLst>
            <pc:docMk/>
            <pc:sldMk cId="3076508806" sldId="264"/>
            <ac:spMk id="4" creationId="{4D9E1F1F-E779-434A-B168-518E4DC9F9EB}"/>
          </ac:spMkLst>
        </pc:spChg>
      </pc:sldChg>
      <pc:sldChg chg="addSp delSp modSp mod">
        <pc:chgData name="Jenny Granhage" userId="3215213d-92fd-4a7e-9210-2dd0641a3cba" providerId="ADAL" clId="{287AFC24-97A4-4313-BE45-276D7FB6B6A9}" dt="2021-06-02T08:46:02.415" v="24" actId="1076"/>
        <pc:sldMkLst>
          <pc:docMk/>
          <pc:sldMk cId="1882679037" sldId="265"/>
        </pc:sldMkLst>
        <pc:picChg chg="add del mod">
          <ac:chgData name="Jenny Granhage" userId="3215213d-92fd-4a7e-9210-2dd0641a3cba" providerId="ADAL" clId="{287AFC24-97A4-4313-BE45-276D7FB6B6A9}" dt="2021-06-02T08:45:56.594" v="22" actId="478"/>
          <ac:picMkLst>
            <pc:docMk/>
            <pc:sldMk cId="1882679037" sldId="265"/>
            <ac:picMk id="2" creationId="{DFF2074E-5C40-4729-8BB1-189F61EA3F75}"/>
          </ac:picMkLst>
        </pc:picChg>
        <pc:picChg chg="add mod">
          <ac:chgData name="Jenny Granhage" userId="3215213d-92fd-4a7e-9210-2dd0641a3cba" providerId="ADAL" clId="{287AFC24-97A4-4313-BE45-276D7FB6B6A9}" dt="2021-06-02T08:46:02.415" v="24" actId="1076"/>
          <ac:picMkLst>
            <pc:docMk/>
            <pc:sldMk cId="1882679037" sldId="265"/>
            <ac:picMk id="3" creationId="{F2672AF1-ABCF-40F7-AC12-A9B5F0560BE2}"/>
          </ac:picMkLst>
        </pc:picChg>
        <pc:picChg chg="del">
          <ac:chgData name="Jenny Granhage" userId="3215213d-92fd-4a7e-9210-2dd0641a3cba" providerId="ADAL" clId="{287AFC24-97A4-4313-BE45-276D7FB6B6A9}" dt="2021-06-02T08:44:07.031" v="19" actId="478"/>
          <ac:picMkLst>
            <pc:docMk/>
            <pc:sldMk cId="1882679037" sldId="265"/>
            <ac:picMk id="29" creationId="{37BE1A56-D241-419C-A0FB-B87D1C45E15A}"/>
          </ac:picMkLst>
        </pc:picChg>
      </pc:sldChg>
      <pc:sldChg chg="modSp mod">
        <pc:chgData name="Jenny Granhage" userId="3215213d-92fd-4a7e-9210-2dd0641a3cba" providerId="ADAL" clId="{287AFC24-97A4-4313-BE45-276D7FB6B6A9}" dt="2021-06-02T08:52:44.894" v="47" actId="20577"/>
        <pc:sldMkLst>
          <pc:docMk/>
          <pc:sldMk cId="2381677461" sldId="268"/>
        </pc:sldMkLst>
        <pc:spChg chg="mod">
          <ac:chgData name="Jenny Granhage" userId="3215213d-92fd-4a7e-9210-2dd0641a3cba" providerId="ADAL" clId="{287AFC24-97A4-4313-BE45-276D7FB6B6A9}" dt="2021-06-02T08:52:44.894" v="47" actId="20577"/>
          <ac:spMkLst>
            <pc:docMk/>
            <pc:sldMk cId="2381677461" sldId="268"/>
            <ac:spMk id="2" creationId="{5481E941-CA5C-4EBE-888B-55B1C99729A9}"/>
          </ac:spMkLst>
        </pc:spChg>
        <pc:spChg chg="mod">
          <ac:chgData name="Jenny Granhage" userId="3215213d-92fd-4a7e-9210-2dd0641a3cba" providerId="ADAL" clId="{287AFC24-97A4-4313-BE45-276D7FB6B6A9}" dt="2021-06-02T08:51:35.844" v="34" actId="207"/>
          <ac:spMkLst>
            <pc:docMk/>
            <pc:sldMk cId="2381677461" sldId="268"/>
            <ac:spMk id="4" creationId="{8E6943A0-4BAF-4DD4-9652-F1C76DFAAEA7}"/>
          </ac:spMkLst>
        </pc:spChg>
      </pc:sldChg>
      <pc:sldChg chg="modSp mod">
        <pc:chgData name="Jenny Granhage" userId="3215213d-92fd-4a7e-9210-2dd0641a3cba" providerId="ADAL" clId="{287AFC24-97A4-4313-BE45-276D7FB6B6A9}" dt="2021-06-02T08:53:24.437" v="60" actId="20577"/>
        <pc:sldMkLst>
          <pc:docMk/>
          <pc:sldMk cId="2749744874" sldId="271"/>
        </pc:sldMkLst>
        <pc:spChg chg="mod">
          <ac:chgData name="Jenny Granhage" userId="3215213d-92fd-4a7e-9210-2dd0641a3cba" providerId="ADAL" clId="{287AFC24-97A4-4313-BE45-276D7FB6B6A9}" dt="2021-06-02T08:53:24.437" v="60" actId="20577"/>
          <ac:spMkLst>
            <pc:docMk/>
            <pc:sldMk cId="2749744874" sldId="271"/>
            <ac:spMk id="2" creationId="{A6A115F9-FD45-44B4-97D3-29805D0FD833}"/>
          </ac:spMkLst>
        </pc:spChg>
      </pc:sldChg>
      <pc:sldChg chg="modSp">
        <pc:chgData name="Jenny Granhage" userId="3215213d-92fd-4a7e-9210-2dd0641a3cba" providerId="ADAL" clId="{287AFC24-97A4-4313-BE45-276D7FB6B6A9}" dt="2021-06-02T08:50:55.746" v="33" actId="207"/>
        <pc:sldMkLst>
          <pc:docMk/>
          <pc:sldMk cId="4115584458" sldId="274"/>
        </pc:sldMkLst>
        <pc:spChg chg="mod">
          <ac:chgData name="Jenny Granhage" userId="3215213d-92fd-4a7e-9210-2dd0641a3cba" providerId="ADAL" clId="{287AFC24-97A4-4313-BE45-276D7FB6B6A9}" dt="2021-06-02T08:50:55.746" v="33" actId="207"/>
          <ac:spMkLst>
            <pc:docMk/>
            <pc:sldMk cId="4115584458" sldId="274"/>
            <ac:spMk id="4" creationId="{8951EE17-67FA-40A8-A13B-1BE2F61D85D7}"/>
          </ac:spMkLst>
        </pc:spChg>
      </pc:sldChg>
      <pc:sldChg chg="modSp">
        <pc:chgData name="Jenny Granhage" userId="3215213d-92fd-4a7e-9210-2dd0641a3cba" providerId="ADAL" clId="{287AFC24-97A4-4313-BE45-276D7FB6B6A9}" dt="2021-06-02T08:51:59.703" v="35" actId="207"/>
        <pc:sldMkLst>
          <pc:docMk/>
          <pc:sldMk cId="2684268996" sldId="277"/>
        </pc:sldMkLst>
        <pc:spChg chg="mod">
          <ac:chgData name="Jenny Granhage" userId="3215213d-92fd-4a7e-9210-2dd0641a3cba" providerId="ADAL" clId="{287AFC24-97A4-4313-BE45-276D7FB6B6A9}" dt="2021-06-02T08:51:59.703" v="35" actId="207"/>
          <ac:spMkLst>
            <pc:docMk/>
            <pc:sldMk cId="2684268996" sldId="277"/>
            <ac:spMk id="4" creationId="{943228AC-1830-4A2B-A94B-172EDD9A9E1F}"/>
          </ac:spMkLst>
        </pc:spChg>
      </pc:sldChg>
      <pc:sldChg chg="modSp mod">
        <pc:chgData name="Jenny Granhage" userId="3215213d-92fd-4a7e-9210-2dd0641a3cba" providerId="ADAL" clId="{287AFC24-97A4-4313-BE45-276D7FB6B6A9}" dt="2021-06-02T08:54:02.552" v="69" actId="27636"/>
        <pc:sldMkLst>
          <pc:docMk/>
          <pc:sldMk cId="191176622" sldId="278"/>
        </pc:sldMkLst>
        <pc:spChg chg="mod">
          <ac:chgData name="Jenny Granhage" userId="3215213d-92fd-4a7e-9210-2dd0641a3cba" providerId="ADAL" clId="{287AFC24-97A4-4313-BE45-276D7FB6B6A9}" dt="2021-06-02T08:54:02.552" v="69" actId="27636"/>
          <ac:spMkLst>
            <pc:docMk/>
            <pc:sldMk cId="191176622" sldId="278"/>
            <ac:spMk id="3" creationId="{57807970-DA6F-4915-B38A-36336617AB50}"/>
          </ac:spMkLst>
        </pc:spChg>
      </pc:sldChg>
      <pc:sldChg chg="modSp">
        <pc:chgData name="Jenny Granhage" userId="3215213d-92fd-4a7e-9210-2dd0641a3cba" providerId="ADAL" clId="{287AFC24-97A4-4313-BE45-276D7FB6B6A9}" dt="2021-06-02T08:52:09.920" v="36" actId="207"/>
        <pc:sldMkLst>
          <pc:docMk/>
          <pc:sldMk cId="2231410583" sldId="284"/>
        </pc:sldMkLst>
        <pc:spChg chg="mod">
          <ac:chgData name="Jenny Granhage" userId="3215213d-92fd-4a7e-9210-2dd0641a3cba" providerId="ADAL" clId="{287AFC24-97A4-4313-BE45-276D7FB6B6A9}" dt="2021-06-02T08:52:09.920" v="36" actId="207"/>
          <ac:spMkLst>
            <pc:docMk/>
            <pc:sldMk cId="2231410583" sldId="284"/>
            <ac:spMk id="6" creationId="{3C0FE5FB-BF31-45E9-9625-788A6512DEAC}"/>
          </ac:spMkLst>
        </pc:spChg>
      </pc:sldChg>
      <pc:sldChg chg="modSp">
        <pc:chgData name="Jenny Granhage" userId="3215213d-92fd-4a7e-9210-2dd0641a3cba" providerId="ADAL" clId="{287AFC24-97A4-4313-BE45-276D7FB6B6A9}" dt="2021-06-02T08:48:20.087" v="27" actId="207"/>
        <pc:sldMkLst>
          <pc:docMk/>
          <pc:sldMk cId="3934433794" sldId="285"/>
        </pc:sldMkLst>
        <pc:spChg chg="mod">
          <ac:chgData name="Jenny Granhage" userId="3215213d-92fd-4a7e-9210-2dd0641a3cba" providerId="ADAL" clId="{287AFC24-97A4-4313-BE45-276D7FB6B6A9}" dt="2021-06-02T08:48:20.087" v="27" actId="207"/>
          <ac:spMkLst>
            <pc:docMk/>
            <pc:sldMk cId="3934433794" sldId="285"/>
            <ac:spMk id="4" creationId="{4F0DBE5F-1B52-4D10-9E23-3C3BA7DA092D}"/>
          </ac:spMkLst>
        </pc:spChg>
      </pc:sldChg>
    </pc:docChg>
  </pc:docChgLst>
  <pc:docChgLst>
    <pc:chgData name="Jenny Granhage" userId="S::jenny.granhage@funktionsstod.goteborg.se::3215213d-92fd-4a7e-9210-2dd0641a3cba" providerId="AD" clId="Web-{93AA98CF-C6F3-6970-06A5-67E7B3482AC1}"/>
    <pc:docChg chg="modSld">
      <pc:chgData name="Jenny Granhage" userId="S::jenny.granhage@funktionsstod.goteborg.se::3215213d-92fd-4a7e-9210-2dd0641a3cba" providerId="AD" clId="Web-{93AA98CF-C6F3-6970-06A5-67E7B3482AC1}" dt="2021-06-02T08:39:10.701" v="2"/>
      <pc:docMkLst>
        <pc:docMk/>
      </pc:docMkLst>
      <pc:sldChg chg="modNotes">
        <pc:chgData name="Jenny Granhage" userId="S::jenny.granhage@funktionsstod.goteborg.se::3215213d-92fd-4a7e-9210-2dd0641a3cba" providerId="AD" clId="Web-{93AA98CF-C6F3-6970-06A5-67E7B3482AC1}" dt="2021-06-02T08:39:10.701" v="2"/>
        <pc:sldMkLst>
          <pc:docMk/>
          <pc:sldMk cId="1882679037" sldId="265"/>
        </pc:sldMkLst>
      </pc:sldChg>
    </pc:docChg>
  </pc:docChgLst>
  <pc:docChgLst>
    <pc:chgData name="Lisa Melander" userId="89dc31ec-755e-48f5-b593-c8f7bf8dae78" providerId="ADAL" clId="{19821935-3F23-4003-AFF2-6775701D7B02}"/>
    <pc:docChg chg="undo custSel modSld">
      <pc:chgData name="Lisa Melander" userId="89dc31ec-755e-48f5-b593-c8f7bf8dae78" providerId="ADAL" clId="{19821935-3F23-4003-AFF2-6775701D7B02}" dt="2021-05-06T12:31:30.700" v="485" actId="1076"/>
      <pc:docMkLst>
        <pc:docMk/>
      </pc:docMkLst>
      <pc:sldChg chg="delSp modSp mod">
        <pc:chgData name="Lisa Melander" userId="89dc31ec-755e-48f5-b593-c8f7bf8dae78" providerId="ADAL" clId="{19821935-3F23-4003-AFF2-6775701D7B02}" dt="2021-05-06T12:22:06.409" v="437" actId="1076"/>
        <pc:sldMkLst>
          <pc:docMk/>
          <pc:sldMk cId="3906943813" sldId="262"/>
        </pc:sldMkLst>
        <pc:spChg chg="mod">
          <ac:chgData name="Lisa Melander" userId="89dc31ec-755e-48f5-b593-c8f7bf8dae78" providerId="ADAL" clId="{19821935-3F23-4003-AFF2-6775701D7B02}" dt="2021-05-06T12:22:02.822" v="436" actId="14100"/>
          <ac:spMkLst>
            <pc:docMk/>
            <pc:sldMk cId="3906943813" sldId="262"/>
            <ac:spMk id="3" creationId="{47F65F79-B2B0-4E2A-968F-093DC8DE2971}"/>
          </ac:spMkLst>
        </pc:spChg>
        <pc:picChg chg="del">
          <ac:chgData name="Lisa Melander" userId="89dc31ec-755e-48f5-b593-c8f7bf8dae78" providerId="ADAL" clId="{19821935-3F23-4003-AFF2-6775701D7B02}" dt="2021-05-06T12:16:47.535" v="209" actId="478"/>
          <ac:picMkLst>
            <pc:docMk/>
            <pc:sldMk cId="3906943813" sldId="262"/>
            <ac:picMk id="4" creationId="{29E67629-2CD9-448B-AB22-4116B5A03876}"/>
          </ac:picMkLst>
        </pc:picChg>
        <pc:picChg chg="mod">
          <ac:chgData name="Lisa Melander" userId="89dc31ec-755e-48f5-b593-c8f7bf8dae78" providerId="ADAL" clId="{19821935-3F23-4003-AFF2-6775701D7B02}" dt="2021-05-06T12:22:06.409" v="437" actId="1076"/>
          <ac:picMkLst>
            <pc:docMk/>
            <pc:sldMk cId="3906943813" sldId="262"/>
            <ac:picMk id="5" creationId="{58757254-0B3F-4574-A3B7-75FF6D822B10}"/>
          </ac:picMkLst>
        </pc:picChg>
      </pc:sldChg>
      <pc:sldChg chg="addSp delSp modSp mod">
        <pc:chgData name="Lisa Melander" userId="89dc31ec-755e-48f5-b593-c8f7bf8dae78" providerId="ADAL" clId="{19821935-3F23-4003-AFF2-6775701D7B02}" dt="2021-05-06T11:55:25.253" v="1" actId="21"/>
        <pc:sldMkLst>
          <pc:docMk/>
          <pc:sldMk cId="3578789006" sldId="263"/>
        </pc:sldMkLst>
        <pc:picChg chg="add del mod">
          <ac:chgData name="Lisa Melander" userId="89dc31ec-755e-48f5-b593-c8f7bf8dae78" providerId="ADAL" clId="{19821935-3F23-4003-AFF2-6775701D7B02}" dt="2021-05-06T11:55:25.253" v="1" actId="21"/>
          <ac:picMkLst>
            <pc:docMk/>
            <pc:sldMk cId="3578789006" sldId="263"/>
            <ac:picMk id="6" creationId="{E66D9413-77F2-4C05-8541-15F6D926FB5C}"/>
          </ac:picMkLst>
        </pc:picChg>
      </pc:sldChg>
      <pc:sldChg chg="modSp mod">
        <pc:chgData name="Lisa Melander" userId="89dc31ec-755e-48f5-b593-c8f7bf8dae78" providerId="ADAL" clId="{19821935-3F23-4003-AFF2-6775701D7B02}" dt="2021-05-06T12:26:34.927" v="461" actId="1076"/>
        <pc:sldMkLst>
          <pc:docMk/>
          <pc:sldMk cId="3076508806" sldId="264"/>
        </pc:sldMkLst>
        <pc:spChg chg="mod">
          <ac:chgData name="Lisa Melander" userId="89dc31ec-755e-48f5-b593-c8f7bf8dae78" providerId="ADAL" clId="{19821935-3F23-4003-AFF2-6775701D7B02}" dt="2021-05-06T12:26:30.756" v="460" actId="14100"/>
          <ac:spMkLst>
            <pc:docMk/>
            <pc:sldMk cId="3076508806" sldId="264"/>
            <ac:spMk id="2" creationId="{446930AD-AF2B-4ED9-A3B1-827A176931A6}"/>
          </ac:spMkLst>
        </pc:spChg>
        <pc:spChg chg="mod">
          <ac:chgData name="Lisa Melander" userId="89dc31ec-755e-48f5-b593-c8f7bf8dae78" providerId="ADAL" clId="{19821935-3F23-4003-AFF2-6775701D7B02}" dt="2021-05-06T12:26:34.927" v="461" actId="1076"/>
          <ac:spMkLst>
            <pc:docMk/>
            <pc:sldMk cId="3076508806" sldId="264"/>
            <ac:spMk id="4" creationId="{4D9E1F1F-E779-434A-B168-518E4DC9F9EB}"/>
          </ac:spMkLst>
        </pc:spChg>
      </pc:sldChg>
      <pc:sldChg chg="modSp mod">
        <pc:chgData name="Lisa Melander" userId="89dc31ec-755e-48f5-b593-c8f7bf8dae78" providerId="ADAL" clId="{19821935-3F23-4003-AFF2-6775701D7B02}" dt="2021-05-06T12:22:29.496" v="441" actId="14100"/>
        <pc:sldMkLst>
          <pc:docMk/>
          <pc:sldMk cId="1882679037" sldId="265"/>
        </pc:sldMkLst>
        <pc:spChg chg="mod">
          <ac:chgData name="Lisa Melander" userId="89dc31ec-755e-48f5-b593-c8f7bf8dae78" providerId="ADAL" clId="{19821935-3F23-4003-AFF2-6775701D7B02}" dt="2021-05-06T12:22:29.496" v="441" actId="14100"/>
          <ac:spMkLst>
            <pc:docMk/>
            <pc:sldMk cId="1882679037" sldId="265"/>
            <ac:spMk id="4" creationId="{C84CF04B-65A8-4FE4-95A3-4FDB7F11D486}"/>
          </ac:spMkLst>
        </pc:spChg>
      </pc:sldChg>
      <pc:sldChg chg="modSp mod">
        <pc:chgData name="Lisa Melander" userId="89dc31ec-755e-48f5-b593-c8f7bf8dae78" providerId="ADAL" clId="{19821935-3F23-4003-AFF2-6775701D7B02}" dt="2021-05-06T12:23:45.730" v="444" actId="14100"/>
        <pc:sldMkLst>
          <pc:docMk/>
          <pc:sldMk cId="4216235326" sldId="269"/>
        </pc:sldMkLst>
        <pc:spChg chg="mod">
          <ac:chgData name="Lisa Melander" userId="89dc31ec-755e-48f5-b593-c8f7bf8dae78" providerId="ADAL" clId="{19821935-3F23-4003-AFF2-6775701D7B02}" dt="2021-05-06T12:23:45.730" v="444" actId="14100"/>
          <ac:spMkLst>
            <pc:docMk/>
            <pc:sldMk cId="4216235326" sldId="269"/>
            <ac:spMk id="15" creationId="{F06B20B1-D31D-48AC-9EC9-DA7C8DE2A7B4}"/>
          </ac:spMkLst>
        </pc:spChg>
      </pc:sldChg>
      <pc:sldChg chg="addSp delSp modSp mod">
        <pc:chgData name="Lisa Melander" userId="89dc31ec-755e-48f5-b593-c8f7bf8dae78" providerId="ADAL" clId="{19821935-3F23-4003-AFF2-6775701D7B02}" dt="2021-05-06T12:31:30.700" v="485" actId="1076"/>
        <pc:sldMkLst>
          <pc:docMk/>
          <pc:sldMk cId="2749744874" sldId="271"/>
        </pc:sldMkLst>
        <pc:spChg chg="mod">
          <ac:chgData name="Lisa Melander" userId="89dc31ec-755e-48f5-b593-c8f7bf8dae78" providerId="ADAL" clId="{19821935-3F23-4003-AFF2-6775701D7B02}" dt="2021-05-06T12:31:18.027" v="482" actId="255"/>
          <ac:spMkLst>
            <pc:docMk/>
            <pc:sldMk cId="2749744874" sldId="271"/>
            <ac:spMk id="3" creationId="{71CFA6C5-C65A-4586-9E12-A3DFCAE3E89C}"/>
          </ac:spMkLst>
        </pc:spChg>
        <pc:picChg chg="del">
          <ac:chgData name="Lisa Melander" userId="89dc31ec-755e-48f5-b593-c8f7bf8dae78" providerId="ADAL" clId="{19821935-3F23-4003-AFF2-6775701D7B02}" dt="2021-05-06T12:24:02.381" v="445" actId="478"/>
          <ac:picMkLst>
            <pc:docMk/>
            <pc:sldMk cId="2749744874" sldId="271"/>
            <ac:picMk id="5" creationId="{89E6662D-8113-49EC-A3E2-A43CE304EE55}"/>
          </ac:picMkLst>
        </pc:picChg>
        <pc:picChg chg="add mod">
          <ac:chgData name="Lisa Melander" userId="89dc31ec-755e-48f5-b593-c8f7bf8dae78" providerId="ADAL" clId="{19821935-3F23-4003-AFF2-6775701D7B02}" dt="2021-05-06T12:31:30.700" v="485" actId="1076"/>
          <ac:picMkLst>
            <pc:docMk/>
            <pc:sldMk cId="2749744874" sldId="271"/>
            <ac:picMk id="6" creationId="{80898AC2-A727-44DD-81AA-F037937F225E}"/>
          </ac:picMkLst>
        </pc:picChg>
      </pc:sldChg>
      <pc:sldChg chg="modSp mod">
        <pc:chgData name="Lisa Melander" userId="89dc31ec-755e-48f5-b593-c8f7bf8dae78" providerId="ADAL" clId="{19821935-3F23-4003-AFF2-6775701D7B02}" dt="2021-05-06T12:23:11.402" v="443" actId="14100"/>
        <pc:sldMkLst>
          <pc:docMk/>
          <pc:sldMk cId="4115584458" sldId="274"/>
        </pc:sldMkLst>
        <pc:spChg chg="mod">
          <ac:chgData name="Lisa Melander" userId="89dc31ec-755e-48f5-b593-c8f7bf8dae78" providerId="ADAL" clId="{19821935-3F23-4003-AFF2-6775701D7B02}" dt="2021-05-06T12:23:11.402" v="443" actId="14100"/>
          <ac:spMkLst>
            <pc:docMk/>
            <pc:sldMk cId="4115584458" sldId="274"/>
            <ac:spMk id="3" creationId="{4083E558-1489-47E7-A34C-C687C80518B6}"/>
          </ac:spMkLst>
        </pc:spChg>
        <pc:spChg chg="mod">
          <ac:chgData name="Lisa Melander" userId="89dc31ec-755e-48f5-b593-c8f7bf8dae78" providerId="ADAL" clId="{19821935-3F23-4003-AFF2-6775701D7B02}" dt="2021-05-06T12:23:04.502" v="442" actId="1076"/>
          <ac:spMkLst>
            <pc:docMk/>
            <pc:sldMk cId="4115584458" sldId="274"/>
            <ac:spMk id="4" creationId="{8951EE17-67FA-40A8-A13B-1BE2F61D85D7}"/>
          </ac:spMkLst>
        </pc:spChg>
      </pc:sldChg>
      <pc:sldChg chg="addSp delSp modSp mod modClrScheme chgLayout">
        <pc:chgData name="Lisa Melander" userId="89dc31ec-755e-48f5-b593-c8f7bf8dae78" providerId="ADAL" clId="{19821935-3F23-4003-AFF2-6775701D7B02}" dt="2021-05-06T12:29:26.009" v="473" actId="27636"/>
        <pc:sldMkLst>
          <pc:docMk/>
          <pc:sldMk cId="686863165" sldId="275"/>
        </pc:sldMkLst>
        <pc:spChg chg="mod">
          <ac:chgData name="Lisa Melander" userId="89dc31ec-755e-48f5-b593-c8f7bf8dae78" providerId="ADAL" clId="{19821935-3F23-4003-AFF2-6775701D7B02}" dt="2021-05-06T11:55:41" v="7" actId="26606"/>
          <ac:spMkLst>
            <pc:docMk/>
            <pc:sldMk cId="686863165" sldId="275"/>
            <ac:spMk id="2" creationId="{59AB6992-3988-40BF-B865-8AC79441A997}"/>
          </ac:spMkLst>
        </pc:spChg>
        <pc:spChg chg="mod ord">
          <ac:chgData name="Lisa Melander" userId="89dc31ec-755e-48f5-b593-c8f7bf8dae78" providerId="ADAL" clId="{19821935-3F23-4003-AFF2-6775701D7B02}" dt="2021-05-06T12:29:26.009" v="473" actId="27636"/>
          <ac:spMkLst>
            <pc:docMk/>
            <pc:sldMk cId="686863165" sldId="275"/>
            <ac:spMk id="3" creationId="{7B9C75F7-40B5-420F-8D68-3A1915D43992}"/>
          </ac:spMkLst>
        </pc:spChg>
        <pc:picChg chg="add del mod">
          <ac:chgData name="Lisa Melander" userId="89dc31ec-755e-48f5-b593-c8f7bf8dae78" providerId="ADAL" clId="{19821935-3F23-4003-AFF2-6775701D7B02}" dt="2021-05-06T12:27:45.991" v="467" actId="21"/>
          <ac:picMkLst>
            <pc:docMk/>
            <pc:sldMk cId="686863165" sldId="275"/>
            <ac:picMk id="4" creationId="{DDAC0DE0-5C84-417D-BF33-D9A54D3FE2C5}"/>
          </ac:picMkLst>
        </pc:picChg>
        <pc:picChg chg="add mod">
          <ac:chgData name="Lisa Melander" userId="89dc31ec-755e-48f5-b593-c8f7bf8dae78" providerId="ADAL" clId="{19821935-3F23-4003-AFF2-6775701D7B02}" dt="2021-05-06T12:29:12.420" v="470" actId="14100"/>
          <ac:picMkLst>
            <pc:docMk/>
            <pc:sldMk cId="686863165" sldId="275"/>
            <ac:picMk id="6" creationId="{5B71F323-776D-4F89-85C6-25AF8D26720F}"/>
          </ac:picMkLst>
        </pc:picChg>
      </pc:sldChg>
      <pc:sldChg chg="addSp delSp modSp mod">
        <pc:chgData name="Lisa Melander" userId="89dc31ec-755e-48f5-b593-c8f7bf8dae78" providerId="ADAL" clId="{19821935-3F23-4003-AFF2-6775701D7B02}" dt="2021-05-06T12:30:07.778" v="474" actId="14100"/>
        <pc:sldMkLst>
          <pc:docMk/>
          <pc:sldMk cId="233291008" sldId="276"/>
        </pc:sldMkLst>
        <pc:spChg chg="del mod">
          <ac:chgData name="Lisa Melander" userId="89dc31ec-755e-48f5-b593-c8f7bf8dae78" providerId="ADAL" clId="{19821935-3F23-4003-AFF2-6775701D7B02}" dt="2021-05-06T12:08:29.542" v="74" actId="478"/>
          <ac:spMkLst>
            <pc:docMk/>
            <pc:sldMk cId="233291008" sldId="276"/>
            <ac:spMk id="2" creationId="{3615B581-4471-4732-AC93-641EBE4231C0}"/>
          </ac:spMkLst>
        </pc:spChg>
        <pc:spChg chg="mod">
          <ac:chgData name="Lisa Melander" userId="89dc31ec-755e-48f5-b593-c8f7bf8dae78" providerId="ADAL" clId="{19821935-3F23-4003-AFF2-6775701D7B02}" dt="2021-05-06T12:27:01.151" v="464" actId="14100"/>
          <ac:spMkLst>
            <pc:docMk/>
            <pc:sldMk cId="233291008" sldId="276"/>
            <ac:spMk id="6" creationId="{EB734984-73D3-4F93-B833-452A79AF01A1}"/>
          </ac:spMkLst>
        </pc:spChg>
        <pc:spChg chg="add mod">
          <ac:chgData name="Lisa Melander" userId="89dc31ec-755e-48f5-b593-c8f7bf8dae78" providerId="ADAL" clId="{19821935-3F23-4003-AFF2-6775701D7B02}" dt="2021-05-06T12:30:07.778" v="474" actId="14100"/>
          <ac:spMkLst>
            <pc:docMk/>
            <pc:sldMk cId="233291008" sldId="276"/>
            <ac:spMk id="7" creationId="{EF7C9C60-93C5-49A1-BE82-2F84D619C5F1}"/>
          </ac:spMkLst>
        </pc:spChg>
        <pc:picChg chg="add del mod">
          <ac:chgData name="Lisa Melander" userId="89dc31ec-755e-48f5-b593-c8f7bf8dae78" providerId="ADAL" clId="{19821935-3F23-4003-AFF2-6775701D7B02}" dt="2021-05-06T12:16:22.028" v="207" actId="478"/>
          <ac:picMkLst>
            <pc:docMk/>
            <pc:sldMk cId="233291008" sldId="276"/>
            <ac:picMk id="5" creationId="{35C9885D-012C-4AA2-92A4-1D541BBAC03B}"/>
          </ac:picMkLst>
        </pc:picChg>
      </pc:sldChg>
      <pc:sldChg chg="addSp delSp modSp mod">
        <pc:chgData name="Lisa Melander" userId="89dc31ec-755e-48f5-b593-c8f7bf8dae78" providerId="ADAL" clId="{19821935-3F23-4003-AFF2-6775701D7B02}" dt="2021-05-06T12:22:16.282" v="439" actId="27309"/>
        <pc:sldMkLst>
          <pc:docMk/>
          <pc:sldMk cId="3934433794" sldId="285"/>
        </pc:sldMkLst>
        <pc:graphicFrameChg chg="add del modGraphic">
          <ac:chgData name="Lisa Melander" userId="89dc31ec-755e-48f5-b593-c8f7bf8dae78" providerId="ADAL" clId="{19821935-3F23-4003-AFF2-6775701D7B02}" dt="2021-05-06T12:22:16.282" v="439" actId="27309"/>
          <ac:graphicFrameMkLst>
            <pc:docMk/>
            <pc:sldMk cId="3934433794" sldId="285"/>
            <ac:graphicFrameMk id="6" creationId="{9A703F88-429C-42D4-9343-56024918DF66}"/>
          </ac:graphicFrameMkLst>
        </pc:graphicFrameChg>
      </pc:sldChg>
      <pc:sldChg chg="addSp delSp modSp mod modClrScheme chgLayout">
        <pc:chgData name="Lisa Melander" userId="89dc31ec-755e-48f5-b593-c8f7bf8dae78" providerId="ADAL" clId="{19821935-3F23-4003-AFF2-6775701D7B02}" dt="2021-05-06T12:07:54.029" v="70" actId="1076"/>
        <pc:sldMkLst>
          <pc:docMk/>
          <pc:sldMk cId="2112629209" sldId="286"/>
        </pc:sldMkLst>
        <pc:spChg chg="mod">
          <ac:chgData name="Lisa Melander" userId="89dc31ec-755e-48f5-b593-c8f7bf8dae78" providerId="ADAL" clId="{19821935-3F23-4003-AFF2-6775701D7B02}" dt="2021-05-06T12:07:21.255" v="63" actId="26606"/>
          <ac:spMkLst>
            <pc:docMk/>
            <pc:sldMk cId="2112629209" sldId="286"/>
            <ac:spMk id="2" creationId="{D5357A7C-6EF4-4C23-989A-EA51820C48CD}"/>
          </ac:spMkLst>
        </pc:spChg>
        <pc:spChg chg="mod ord">
          <ac:chgData name="Lisa Melander" userId="89dc31ec-755e-48f5-b593-c8f7bf8dae78" providerId="ADAL" clId="{19821935-3F23-4003-AFF2-6775701D7B02}" dt="2021-05-06T12:07:41.146" v="69" actId="27636"/>
          <ac:spMkLst>
            <pc:docMk/>
            <pc:sldMk cId="2112629209" sldId="286"/>
            <ac:spMk id="3" creationId="{473DFA87-72E0-417E-A90E-DD689C58EB80}"/>
          </ac:spMkLst>
        </pc:spChg>
        <pc:picChg chg="add del mod ord">
          <ac:chgData name="Lisa Melander" userId="89dc31ec-755e-48f5-b593-c8f7bf8dae78" providerId="ADAL" clId="{19821935-3F23-4003-AFF2-6775701D7B02}" dt="2021-05-06T12:02:12.628" v="24" actId="478"/>
          <ac:picMkLst>
            <pc:docMk/>
            <pc:sldMk cId="2112629209" sldId="286"/>
            <ac:picMk id="5" creationId="{0E35FE82-674A-409B-B09B-6E4988EE3337}"/>
          </ac:picMkLst>
        </pc:picChg>
        <pc:picChg chg="del">
          <ac:chgData name="Lisa Melander" userId="89dc31ec-755e-48f5-b593-c8f7bf8dae78" providerId="ADAL" clId="{19821935-3F23-4003-AFF2-6775701D7B02}" dt="2021-05-06T11:56:14.344" v="14" actId="478"/>
          <ac:picMkLst>
            <pc:docMk/>
            <pc:sldMk cId="2112629209" sldId="286"/>
            <ac:picMk id="7" creationId="{0292F794-D597-4883-9D84-1FA31E056B93}"/>
          </ac:picMkLst>
        </pc:picChg>
        <pc:picChg chg="add del mod">
          <ac:chgData name="Lisa Melander" userId="89dc31ec-755e-48f5-b593-c8f7bf8dae78" providerId="ADAL" clId="{19821935-3F23-4003-AFF2-6775701D7B02}" dt="2021-05-06T12:04:37.732" v="43" actId="478"/>
          <ac:picMkLst>
            <pc:docMk/>
            <pc:sldMk cId="2112629209" sldId="286"/>
            <ac:picMk id="8" creationId="{216071B7-BF90-4E40-8F8F-89DD0A2B7D1D}"/>
          </ac:picMkLst>
        </pc:picChg>
        <pc:picChg chg="add del mod">
          <ac:chgData name="Lisa Melander" userId="89dc31ec-755e-48f5-b593-c8f7bf8dae78" providerId="ADAL" clId="{19821935-3F23-4003-AFF2-6775701D7B02}" dt="2021-05-06T12:05:32.060" v="46" actId="478"/>
          <ac:picMkLst>
            <pc:docMk/>
            <pc:sldMk cId="2112629209" sldId="286"/>
            <ac:picMk id="10" creationId="{4E170414-840C-464D-9DE6-B527AC887EB1}"/>
          </ac:picMkLst>
        </pc:picChg>
        <pc:picChg chg="add mod ord">
          <ac:chgData name="Lisa Melander" userId="89dc31ec-755e-48f5-b593-c8f7bf8dae78" providerId="ADAL" clId="{19821935-3F23-4003-AFF2-6775701D7B02}" dt="2021-05-06T12:07:54.029" v="70" actId="1076"/>
          <ac:picMkLst>
            <pc:docMk/>
            <pc:sldMk cId="2112629209" sldId="286"/>
            <ac:picMk id="12" creationId="{1D811BCA-8DB9-4D30-899F-32386E8B8B46}"/>
          </ac:picMkLst>
        </pc:picChg>
      </pc:sldChg>
    </pc:docChg>
  </pc:docChgLst>
  <pc:docChgLst>
    <pc:chgData name="Jenny Granhage" userId="3215213d-92fd-4a7e-9210-2dd0641a3cba" providerId="ADAL" clId="{CD2ECDA9-C134-436F-98BE-7D1024A72F0A}"/>
    <pc:docChg chg="undo custSel addSld delSld modSld sldOrd">
      <pc:chgData name="Jenny Granhage" userId="3215213d-92fd-4a7e-9210-2dd0641a3cba" providerId="ADAL" clId="{CD2ECDA9-C134-436F-98BE-7D1024A72F0A}" dt="2021-05-05T09:57:54.164" v="1190" actId="2696"/>
      <pc:docMkLst>
        <pc:docMk/>
      </pc:docMkLst>
      <pc:sldChg chg="del">
        <pc:chgData name="Jenny Granhage" userId="3215213d-92fd-4a7e-9210-2dd0641a3cba" providerId="ADAL" clId="{CD2ECDA9-C134-436F-98BE-7D1024A72F0A}" dt="2021-05-05T09:41:23.959" v="653" actId="47"/>
        <pc:sldMkLst>
          <pc:docMk/>
          <pc:sldMk cId="675457166" sldId="257"/>
        </pc:sldMkLst>
      </pc:sldChg>
      <pc:sldChg chg="modSp mod ord">
        <pc:chgData name="Jenny Granhage" userId="3215213d-92fd-4a7e-9210-2dd0641a3cba" providerId="ADAL" clId="{CD2ECDA9-C134-436F-98BE-7D1024A72F0A}" dt="2021-05-05T09:44:49.294" v="818" actId="20577"/>
        <pc:sldMkLst>
          <pc:docMk/>
          <pc:sldMk cId="2441568218" sldId="259"/>
        </pc:sldMkLst>
        <pc:spChg chg="mod">
          <ac:chgData name="Jenny Granhage" userId="3215213d-92fd-4a7e-9210-2dd0641a3cba" providerId="ADAL" clId="{CD2ECDA9-C134-436F-98BE-7D1024A72F0A}" dt="2021-05-05T09:44:17.130" v="813" actId="20577"/>
          <ac:spMkLst>
            <pc:docMk/>
            <pc:sldMk cId="2441568218" sldId="259"/>
            <ac:spMk id="2" creationId="{D3BDAD27-E3F8-408B-A998-F2688550736A}"/>
          </ac:spMkLst>
        </pc:spChg>
        <pc:spChg chg="mod">
          <ac:chgData name="Jenny Granhage" userId="3215213d-92fd-4a7e-9210-2dd0641a3cba" providerId="ADAL" clId="{CD2ECDA9-C134-436F-98BE-7D1024A72F0A}" dt="2021-05-05T09:44:49.294" v="818" actId="20577"/>
          <ac:spMkLst>
            <pc:docMk/>
            <pc:sldMk cId="2441568218" sldId="259"/>
            <ac:spMk id="3" creationId="{8E4FCA14-D569-4621-9ECA-81A823936203}"/>
          </ac:spMkLst>
        </pc:spChg>
      </pc:sldChg>
      <pc:sldChg chg="modSp mod">
        <pc:chgData name="Jenny Granhage" userId="3215213d-92fd-4a7e-9210-2dd0641a3cba" providerId="ADAL" clId="{CD2ECDA9-C134-436F-98BE-7D1024A72F0A}" dt="2021-05-05T09:20:09.079" v="94" actId="20577"/>
        <pc:sldMkLst>
          <pc:docMk/>
          <pc:sldMk cId="3906943813" sldId="262"/>
        </pc:sldMkLst>
        <pc:spChg chg="mod">
          <ac:chgData name="Jenny Granhage" userId="3215213d-92fd-4a7e-9210-2dd0641a3cba" providerId="ADAL" clId="{CD2ECDA9-C134-436F-98BE-7D1024A72F0A}" dt="2021-05-05T09:20:09.079" v="94" actId="20577"/>
          <ac:spMkLst>
            <pc:docMk/>
            <pc:sldMk cId="3906943813" sldId="262"/>
            <ac:spMk id="3" creationId="{47F65F79-B2B0-4E2A-968F-093DC8DE2971}"/>
          </ac:spMkLst>
        </pc:spChg>
      </pc:sldChg>
      <pc:sldChg chg="modSp mod modNotesTx">
        <pc:chgData name="Jenny Granhage" userId="3215213d-92fd-4a7e-9210-2dd0641a3cba" providerId="ADAL" clId="{CD2ECDA9-C134-436F-98BE-7D1024A72F0A}" dt="2021-05-05T09:50:44.045" v="1011" actId="20577"/>
        <pc:sldMkLst>
          <pc:docMk/>
          <pc:sldMk cId="3578789006" sldId="263"/>
        </pc:sldMkLst>
        <pc:spChg chg="mod">
          <ac:chgData name="Jenny Granhage" userId="3215213d-92fd-4a7e-9210-2dd0641a3cba" providerId="ADAL" clId="{CD2ECDA9-C134-436F-98BE-7D1024A72F0A}" dt="2021-05-05T09:07:42.060" v="2" actId="20577"/>
          <ac:spMkLst>
            <pc:docMk/>
            <pc:sldMk cId="3578789006" sldId="263"/>
            <ac:spMk id="4" creationId="{67432880-EABA-4426-91B8-2D839C20B2ED}"/>
          </ac:spMkLst>
        </pc:spChg>
      </pc:sldChg>
      <pc:sldChg chg="modSp mod modNotesTx">
        <pc:chgData name="Jenny Granhage" userId="3215213d-92fd-4a7e-9210-2dd0641a3cba" providerId="ADAL" clId="{CD2ECDA9-C134-436F-98BE-7D1024A72F0A}" dt="2021-05-05T09:15:30.874" v="79" actId="20577"/>
        <pc:sldMkLst>
          <pc:docMk/>
          <pc:sldMk cId="3076508806" sldId="264"/>
        </pc:sldMkLst>
        <pc:spChg chg="mod">
          <ac:chgData name="Jenny Granhage" userId="3215213d-92fd-4a7e-9210-2dd0641a3cba" providerId="ADAL" clId="{CD2ECDA9-C134-436F-98BE-7D1024A72F0A}" dt="2021-05-05T09:13:14.892" v="25" actId="20577"/>
          <ac:spMkLst>
            <pc:docMk/>
            <pc:sldMk cId="3076508806" sldId="264"/>
            <ac:spMk id="2" creationId="{446930AD-AF2B-4ED9-A3B1-827A176931A6}"/>
          </ac:spMkLst>
        </pc:spChg>
      </pc:sldChg>
      <pc:sldChg chg="modSp mod">
        <pc:chgData name="Jenny Granhage" userId="3215213d-92fd-4a7e-9210-2dd0641a3cba" providerId="ADAL" clId="{CD2ECDA9-C134-436F-98BE-7D1024A72F0A}" dt="2021-05-05T09:27:30.005" v="251" actId="114"/>
        <pc:sldMkLst>
          <pc:docMk/>
          <pc:sldMk cId="2381677461" sldId="268"/>
        </pc:sldMkLst>
        <pc:spChg chg="mod">
          <ac:chgData name="Jenny Granhage" userId="3215213d-92fd-4a7e-9210-2dd0641a3cba" providerId="ADAL" clId="{CD2ECDA9-C134-436F-98BE-7D1024A72F0A}" dt="2021-05-05T09:27:30.005" v="251" actId="114"/>
          <ac:spMkLst>
            <pc:docMk/>
            <pc:sldMk cId="2381677461" sldId="268"/>
            <ac:spMk id="3" creationId="{B421428C-220A-4509-A914-1A023ADE7DEE}"/>
          </ac:spMkLst>
        </pc:spChg>
      </pc:sldChg>
      <pc:sldChg chg="modSp mod modNotesTx">
        <pc:chgData name="Jenny Granhage" userId="3215213d-92fd-4a7e-9210-2dd0641a3cba" providerId="ADAL" clId="{CD2ECDA9-C134-436F-98BE-7D1024A72F0A}" dt="2021-05-05T09:28:39.172" v="298" actId="313"/>
        <pc:sldMkLst>
          <pc:docMk/>
          <pc:sldMk cId="2749744874" sldId="271"/>
        </pc:sldMkLst>
        <pc:spChg chg="mod">
          <ac:chgData name="Jenny Granhage" userId="3215213d-92fd-4a7e-9210-2dd0641a3cba" providerId="ADAL" clId="{CD2ECDA9-C134-436F-98BE-7D1024A72F0A}" dt="2021-05-05T09:28:05.533" v="252" actId="20577"/>
          <ac:spMkLst>
            <pc:docMk/>
            <pc:sldMk cId="2749744874" sldId="271"/>
            <ac:spMk id="3" creationId="{71CFA6C5-C65A-4586-9E12-A3DFCAE3E89C}"/>
          </ac:spMkLst>
        </pc:spChg>
      </pc:sldChg>
      <pc:sldChg chg="modSp mod modNotesTx">
        <pc:chgData name="Jenny Granhage" userId="3215213d-92fd-4a7e-9210-2dd0641a3cba" providerId="ADAL" clId="{CD2ECDA9-C134-436F-98BE-7D1024A72F0A}" dt="2021-05-05T09:24:53.587" v="199" actId="20577"/>
        <pc:sldMkLst>
          <pc:docMk/>
          <pc:sldMk cId="4115584458" sldId="274"/>
        </pc:sldMkLst>
        <pc:spChg chg="mod">
          <ac:chgData name="Jenny Granhage" userId="3215213d-92fd-4a7e-9210-2dd0641a3cba" providerId="ADAL" clId="{CD2ECDA9-C134-436F-98BE-7D1024A72F0A}" dt="2021-05-05T09:23:34.412" v="179" actId="20577"/>
          <ac:spMkLst>
            <pc:docMk/>
            <pc:sldMk cId="4115584458" sldId="274"/>
            <ac:spMk id="3" creationId="{4083E558-1489-47E7-A34C-C687C80518B6}"/>
          </ac:spMkLst>
        </pc:spChg>
      </pc:sldChg>
      <pc:sldChg chg="modSp mod">
        <pc:chgData name="Jenny Granhage" userId="3215213d-92fd-4a7e-9210-2dd0641a3cba" providerId="ADAL" clId="{CD2ECDA9-C134-436F-98BE-7D1024A72F0A}" dt="2021-05-05T09:26:15.067" v="247" actId="20577"/>
        <pc:sldMkLst>
          <pc:docMk/>
          <pc:sldMk cId="686863165" sldId="275"/>
        </pc:sldMkLst>
        <pc:spChg chg="mod">
          <ac:chgData name="Jenny Granhage" userId="3215213d-92fd-4a7e-9210-2dd0641a3cba" providerId="ADAL" clId="{CD2ECDA9-C134-436F-98BE-7D1024A72F0A}" dt="2021-05-05T09:26:15.067" v="247" actId="20577"/>
          <ac:spMkLst>
            <pc:docMk/>
            <pc:sldMk cId="686863165" sldId="275"/>
            <ac:spMk id="3" creationId="{7B9C75F7-40B5-420F-8D68-3A1915D43992}"/>
          </ac:spMkLst>
        </pc:spChg>
      </pc:sldChg>
      <pc:sldChg chg="modSp mod modNotesTx">
        <pc:chgData name="Jenny Granhage" userId="3215213d-92fd-4a7e-9210-2dd0641a3cba" providerId="ADAL" clId="{CD2ECDA9-C134-436F-98BE-7D1024A72F0A}" dt="2021-05-05T09:12:08.165" v="19" actId="113"/>
        <pc:sldMkLst>
          <pc:docMk/>
          <pc:sldMk cId="233291008" sldId="276"/>
        </pc:sldMkLst>
        <pc:spChg chg="mod">
          <ac:chgData name="Jenny Granhage" userId="3215213d-92fd-4a7e-9210-2dd0641a3cba" providerId="ADAL" clId="{CD2ECDA9-C134-436F-98BE-7D1024A72F0A}" dt="2021-05-05T09:12:08.165" v="19" actId="113"/>
          <ac:spMkLst>
            <pc:docMk/>
            <pc:sldMk cId="233291008" sldId="276"/>
            <ac:spMk id="6" creationId="{EB734984-73D3-4F93-B833-452A79AF01A1}"/>
          </ac:spMkLst>
        </pc:spChg>
      </pc:sldChg>
      <pc:sldChg chg="modSp mod">
        <pc:chgData name="Jenny Granhage" userId="3215213d-92fd-4a7e-9210-2dd0641a3cba" providerId="ADAL" clId="{CD2ECDA9-C134-436F-98BE-7D1024A72F0A}" dt="2021-05-05T09:30:02.005" v="303" actId="20577"/>
        <pc:sldMkLst>
          <pc:docMk/>
          <pc:sldMk cId="2684268996" sldId="277"/>
        </pc:sldMkLst>
        <pc:spChg chg="mod">
          <ac:chgData name="Jenny Granhage" userId="3215213d-92fd-4a7e-9210-2dd0641a3cba" providerId="ADAL" clId="{CD2ECDA9-C134-436F-98BE-7D1024A72F0A}" dt="2021-05-05T09:30:02.005" v="303" actId="20577"/>
          <ac:spMkLst>
            <pc:docMk/>
            <pc:sldMk cId="2684268996" sldId="277"/>
            <ac:spMk id="2" creationId="{802B8106-8677-42EA-A096-DC1640E8E687}"/>
          </ac:spMkLst>
        </pc:spChg>
      </pc:sldChg>
      <pc:sldChg chg="modSp mod">
        <pc:chgData name="Jenny Granhage" userId="3215213d-92fd-4a7e-9210-2dd0641a3cba" providerId="ADAL" clId="{CD2ECDA9-C134-436F-98BE-7D1024A72F0A}" dt="2021-05-05T09:56:47.607" v="1189" actId="20577"/>
        <pc:sldMkLst>
          <pc:docMk/>
          <pc:sldMk cId="191176622" sldId="278"/>
        </pc:sldMkLst>
        <pc:spChg chg="mod">
          <ac:chgData name="Jenny Granhage" userId="3215213d-92fd-4a7e-9210-2dd0641a3cba" providerId="ADAL" clId="{CD2ECDA9-C134-436F-98BE-7D1024A72F0A}" dt="2021-05-05T09:56:47.607" v="1189" actId="20577"/>
          <ac:spMkLst>
            <pc:docMk/>
            <pc:sldMk cId="191176622" sldId="278"/>
            <ac:spMk id="2" creationId="{3029A33C-C5FC-494C-B87D-C81792EF724C}"/>
          </ac:spMkLst>
        </pc:spChg>
        <pc:spChg chg="mod">
          <ac:chgData name="Jenny Granhage" userId="3215213d-92fd-4a7e-9210-2dd0641a3cba" providerId="ADAL" clId="{CD2ECDA9-C134-436F-98BE-7D1024A72F0A}" dt="2021-05-05T09:55:50.857" v="1173" actId="5793"/>
          <ac:spMkLst>
            <pc:docMk/>
            <pc:sldMk cId="191176622" sldId="278"/>
            <ac:spMk id="3" creationId="{57807970-DA6F-4915-B38A-36336617AB50}"/>
          </ac:spMkLst>
        </pc:spChg>
      </pc:sldChg>
      <pc:sldChg chg="modSp mod modNotesTx">
        <pc:chgData name="Jenny Granhage" userId="3215213d-92fd-4a7e-9210-2dd0641a3cba" providerId="ADAL" clId="{CD2ECDA9-C134-436F-98BE-7D1024A72F0A}" dt="2021-05-05T09:40:01.068" v="646" actId="20577"/>
        <pc:sldMkLst>
          <pc:docMk/>
          <pc:sldMk cId="2231410583" sldId="284"/>
        </pc:sldMkLst>
        <pc:spChg chg="mod">
          <ac:chgData name="Jenny Granhage" userId="3215213d-92fd-4a7e-9210-2dd0641a3cba" providerId="ADAL" clId="{CD2ECDA9-C134-436F-98BE-7D1024A72F0A}" dt="2021-05-05T09:40:01.068" v="646" actId="20577"/>
          <ac:spMkLst>
            <pc:docMk/>
            <pc:sldMk cId="2231410583" sldId="284"/>
            <ac:spMk id="6" creationId="{3C0FE5FB-BF31-45E9-9625-788A6512DEAC}"/>
          </ac:spMkLst>
        </pc:spChg>
      </pc:sldChg>
      <pc:sldChg chg="modSp mod">
        <pc:chgData name="Jenny Granhage" userId="3215213d-92fd-4a7e-9210-2dd0641a3cba" providerId="ADAL" clId="{CD2ECDA9-C134-436F-98BE-7D1024A72F0A}" dt="2021-05-05T09:22:28.747" v="162" actId="1076"/>
        <pc:sldMkLst>
          <pc:docMk/>
          <pc:sldMk cId="3934433794" sldId="285"/>
        </pc:sldMkLst>
        <pc:spChg chg="mod">
          <ac:chgData name="Jenny Granhage" userId="3215213d-92fd-4a7e-9210-2dd0641a3cba" providerId="ADAL" clId="{CD2ECDA9-C134-436F-98BE-7D1024A72F0A}" dt="2021-05-05T09:20:27.099" v="98" actId="27636"/>
          <ac:spMkLst>
            <pc:docMk/>
            <pc:sldMk cId="3934433794" sldId="285"/>
            <ac:spMk id="3" creationId="{C453A440-87E1-4E88-86C8-03CC79D9E8FC}"/>
          </ac:spMkLst>
        </pc:spChg>
        <pc:spChg chg="mod">
          <ac:chgData name="Jenny Granhage" userId="3215213d-92fd-4a7e-9210-2dd0641a3cba" providerId="ADAL" clId="{CD2ECDA9-C134-436F-98BE-7D1024A72F0A}" dt="2021-05-05T09:22:28.747" v="162" actId="1076"/>
          <ac:spMkLst>
            <pc:docMk/>
            <pc:sldMk cId="3934433794" sldId="285"/>
            <ac:spMk id="4" creationId="{4F0DBE5F-1B52-4D10-9E23-3C3BA7DA092D}"/>
          </ac:spMkLst>
        </pc:spChg>
      </pc:sldChg>
      <pc:sldChg chg="modSp mod">
        <pc:chgData name="Jenny Granhage" userId="3215213d-92fd-4a7e-9210-2dd0641a3cba" providerId="ADAL" clId="{CD2ECDA9-C134-436F-98BE-7D1024A72F0A}" dt="2021-05-05T09:29:01.976" v="300" actId="27636"/>
        <pc:sldMkLst>
          <pc:docMk/>
          <pc:sldMk cId="2112629209" sldId="286"/>
        </pc:sldMkLst>
        <pc:spChg chg="mod">
          <ac:chgData name="Jenny Granhage" userId="3215213d-92fd-4a7e-9210-2dd0641a3cba" providerId="ADAL" clId="{CD2ECDA9-C134-436F-98BE-7D1024A72F0A}" dt="2021-05-05T09:29:01.976" v="300" actId="27636"/>
          <ac:spMkLst>
            <pc:docMk/>
            <pc:sldMk cId="2112629209" sldId="286"/>
            <ac:spMk id="2" creationId="{D5357A7C-6EF4-4C23-989A-EA51820C48CD}"/>
          </ac:spMkLst>
        </pc:spChg>
      </pc:sldChg>
      <pc:sldChg chg="modSp new mod ord modNotesTx">
        <pc:chgData name="Jenny Granhage" userId="3215213d-92fd-4a7e-9210-2dd0641a3cba" providerId="ADAL" clId="{CD2ECDA9-C134-436F-98BE-7D1024A72F0A}" dt="2021-05-05T09:48:03.939" v="943" actId="20577"/>
        <pc:sldMkLst>
          <pc:docMk/>
          <pc:sldMk cId="3710857452" sldId="287"/>
        </pc:sldMkLst>
        <pc:spChg chg="mod">
          <ac:chgData name="Jenny Granhage" userId="3215213d-92fd-4a7e-9210-2dd0641a3cba" providerId="ADAL" clId="{CD2ECDA9-C134-436F-98BE-7D1024A72F0A}" dt="2021-05-05T09:42:24.807" v="698" actId="20577"/>
          <ac:spMkLst>
            <pc:docMk/>
            <pc:sldMk cId="3710857452" sldId="287"/>
            <ac:spMk id="2" creationId="{6A4ACA22-3250-43ED-9FB4-484EE5A43EEE}"/>
          </ac:spMkLst>
        </pc:spChg>
      </pc:sldChg>
      <pc:sldChg chg="del">
        <pc:chgData name="Jenny Granhage" userId="3215213d-92fd-4a7e-9210-2dd0641a3cba" providerId="ADAL" clId="{CD2ECDA9-C134-436F-98BE-7D1024A72F0A}" dt="2021-05-05T09:41:16.983" v="647" actId="47"/>
        <pc:sldMkLst>
          <pc:docMk/>
          <pc:sldMk cId="3872845521" sldId="287"/>
        </pc:sldMkLst>
      </pc:sldChg>
      <pc:sldChg chg="modSp new del mod ord">
        <pc:chgData name="Jenny Granhage" userId="3215213d-92fd-4a7e-9210-2dd0641a3cba" providerId="ADAL" clId="{CD2ECDA9-C134-436F-98BE-7D1024A72F0A}" dt="2021-05-05T09:57:54.164" v="1190" actId="2696"/>
        <pc:sldMkLst>
          <pc:docMk/>
          <pc:sldMk cId="1405199493" sldId="288"/>
        </pc:sldMkLst>
        <pc:spChg chg="mod">
          <ac:chgData name="Jenny Granhage" userId="3215213d-92fd-4a7e-9210-2dd0641a3cba" providerId="ADAL" clId="{CD2ECDA9-C134-436F-98BE-7D1024A72F0A}" dt="2021-05-05T09:46:44.081" v="861" actId="20577"/>
          <ac:spMkLst>
            <pc:docMk/>
            <pc:sldMk cId="1405199493" sldId="288"/>
            <ac:spMk id="2" creationId="{46388D74-805C-41A6-865C-DC2BEE26D745}"/>
          </ac:spMkLst>
        </pc:spChg>
        <pc:spChg chg="mod">
          <ac:chgData name="Jenny Granhage" userId="3215213d-92fd-4a7e-9210-2dd0641a3cba" providerId="ADAL" clId="{CD2ECDA9-C134-436F-98BE-7D1024A72F0A}" dt="2021-05-05T09:49:47.070" v="972" actId="20577"/>
          <ac:spMkLst>
            <pc:docMk/>
            <pc:sldMk cId="1405199493" sldId="288"/>
            <ac:spMk id="3" creationId="{4A670478-775F-457F-B437-39F552CA396B}"/>
          </ac:spMkLst>
        </pc:spChg>
      </pc:sldChg>
      <pc:sldChg chg="del">
        <pc:chgData name="Jenny Granhage" userId="3215213d-92fd-4a7e-9210-2dd0641a3cba" providerId="ADAL" clId="{CD2ECDA9-C134-436F-98BE-7D1024A72F0A}" dt="2021-05-05T09:41:18.130" v="648" actId="47"/>
        <pc:sldMkLst>
          <pc:docMk/>
          <pc:sldMk cId="3457115672" sldId="288"/>
        </pc:sldMkLst>
      </pc:sldChg>
      <pc:sldChg chg="del">
        <pc:chgData name="Jenny Granhage" userId="3215213d-92fd-4a7e-9210-2dd0641a3cba" providerId="ADAL" clId="{CD2ECDA9-C134-436F-98BE-7D1024A72F0A}" dt="2021-05-05T09:41:19.590" v="649" actId="47"/>
        <pc:sldMkLst>
          <pc:docMk/>
          <pc:sldMk cId="4115203424" sldId="289"/>
        </pc:sldMkLst>
      </pc:sldChg>
      <pc:sldChg chg="del">
        <pc:chgData name="Jenny Granhage" userId="3215213d-92fd-4a7e-9210-2dd0641a3cba" providerId="ADAL" clId="{CD2ECDA9-C134-436F-98BE-7D1024A72F0A}" dt="2021-05-05T09:41:20.257" v="650" actId="47"/>
        <pc:sldMkLst>
          <pc:docMk/>
          <pc:sldMk cId="2315787806" sldId="290"/>
        </pc:sldMkLst>
      </pc:sldChg>
      <pc:sldChg chg="modSp del mod">
        <pc:chgData name="Jenny Granhage" userId="3215213d-92fd-4a7e-9210-2dd0641a3cba" providerId="ADAL" clId="{CD2ECDA9-C134-436F-98BE-7D1024A72F0A}" dt="2021-05-05T09:41:20.822" v="651" actId="47"/>
        <pc:sldMkLst>
          <pc:docMk/>
          <pc:sldMk cId="1226268201" sldId="291"/>
        </pc:sldMkLst>
        <pc:spChg chg="mod">
          <ac:chgData name="Jenny Granhage" userId="3215213d-92fd-4a7e-9210-2dd0641a3cba" providerId="ADAL" clId="{CD2ECDA9-C134-436F-98BE-7D1024A72F0A}" dt="2021-05-05T09:32:21.792" v="317" actId="27636"/>
          <ac:spMkLst>
            <pc:docMk/>
            <pc:sldMk cId="1226268201" sldId="291"/>
            <ac:spMk id="2" creationId="{1C1B6613-C35C-48AD-91FE-D4A492059A75}"/>
          </ac:spMkLst>
        </pc:spChg>
      </pc:sldChg>
      <pc:sldChg chg="del">
        <pc:chgData name="Jenny Granhage" userId="3215213d-92fd-4a7e-9210-2dd0641a3cba" providerId="ADAL" clId="{CD2ECDA9-C134-436F-98BE-7D1024A72F0A}" dt="2021-05-05T09:41:21.451" v="652" actId="47"/>
        <pc:sldMkLst>
          <pc:docMk/>
          <pc:sldMk cId="3506254413" sldId="293"/>
        </pc:sldMkLst>
      </pc:sldChg>
    </pc:docChg>
  </pc:docChgLst>
  <pc:docChgLst>
    <pc:chgData name="Jenny Granhage" userId="S::jenny.granhage@funktionsstod.goteborg.se::3215213d-92fd-4a7e-9210-2dd0641a3cba" providerId="AD" clId="Web-{9B0C4F6D-50AC-355A-F226-976BD1A70C62}"/>
    <pc:docChg chg="addSld delSld modSld addMainMaster">
      <pc:chgData name="Jenny Granhage" userId="S::jenny.granhage@funktionsstod.goteborg.se::3215213d-92fd-4a7e-9210-2dd0641a3cba" providerId="AD" clId="Web-{9B0C4F6D-50AC-355A-F226-976BD1A70C62}" dt="2021-05-05T10:01:31.253" v="7"/>
      <pc:docMkLst>
        <pc:docMk/>
      </pc:docMkLst>
      <pc:sldChg chg="modNotes">
        <pc:chgData name="Jenny Granhage" userId="S::jenny.granhage@funktionsstod.goteborg.se::3215213d-92fd-4a7e-9210-2dd0641a3cba" providerId="AD" clId="Web-{9B0C4F6D-50AC-355A-F226-976BD1A70C62}" dt="2021-05-05T10:01:14.330" v="4"/>
        <pc:sldMkLst>
          <pc:docMk/>
          <pc:sldMk cId="3578789006" sldId="263"/>
        </pc:sldMkLst>
      </pc:sldChg>
      <pc:sldChg chg="del">
        <pc:chgData name="Jenny Granhage" userId="S::jenny.granhage@funktionsstod.goteborg.se::3215213d-92fd-4a7e-9210-2dd0641a3cba" providerId="AD" clId="Web-{9B0C4F6D-50AC-355A-F226-976BD1A70C62}" dt="2021-05-05T10:01:28.174" v="6"/>
        <pc:sldMkLst>
          <pc:docMk/>
          <pc:sldMk cId="3710857452" sldId="287"/>
        </pc:sldMkLst>
      </pc:sldChg>
      <pc:sldChg chg="add modNotes">
        <pc:chgData name="Jenny Granhage" userId="S::jenny.granhage@funktionsstod.goteborg.se::3215213d-92fd-4a7e-9210-2dd0641a3cba" providerId="AD" clId="Web-{9B0C4F6D-50AC-355A-F226-976BD1A70C62}" dt="2021-05-05T10:01:31.253" v="7"/>
        <pc:sldMkLst>
          <pc:docMk/>
          <pc:sldMk cId="1197888065" sldId="288"/>
        </pc:sldMkLst>
      </pc:sldChg>
      <pc:sldMasterChg chg="add addSldLayout">
        <pc:chgData name="Jenny Granhage" userId="S::jenny.granhage@funktionsstod.goteborg.se::3215213d-92fd-4a7e-9210-2dd0641a3cba" providerId="AD" clId="Web-{9B0C4F6D-50AC-355A-F226-976BD1A70C62}" dt="2021-05-05T10:01:22.752" v="5"/>
        <pc:sldMasterMkLst>
          <pc:docMk/>
          <pc:sldMasterMk cId="886967930" sldId="2147484534"/>
        </pc:sldMasterMkLst>
        <pc:sldLayoutChg chg="add">
          <pc:chgData name="Jenny Granhage" userId="S::jenny.granhage@funktionsstod.goteborg.se::3215213d-92fd-4a7e-9210-2dd0641a3cba" providerId="AD" clId="Web-{9B0C4F6D-50AC-355A-F226-976BD1A70C62}" dt="2021-05-05T10:01:22.752" v="5"/>
          <pc:sldLayoutMkLst>
            <pc:docMk/>
            <pc:sldMasterMk cId="886967930" sldId="2147484534"/>
            <pc:sldLayoutMk cId="736925742" sldId="2147484533"/>
          </pc:sldLayoutMkLst>
        </pc:sldLayoutChg>
        <pc:sldLayoutChg chg="add">
          <pc:chgData name="Jenny Granhage" userId="S::jenny.granhage@funktionsstod.goteborg.se::3215213d-92fd-4a7e-9210-2dd0641a3cba" providerId="AD" clId="Web-{9B0C4F6D-50AC-355A-F226-976BD1A70C62}" dt="2021-05-05T10:01:22.752" v="5"/>
          <pc:sldLayoutMkLst>
            <pc:docMk/>
            <pc:sldMasterMk cId="886967930" sldId="2147484534"/>
            <pc:sldLayoutMk cId="4186997117" sldId="2147484535"/>
          </pc:sldLayoutMkLst>
        </pc:sldLayoutChg>
        <pc:sldLayoutChg chg="add">
          <pc:chgData name="Jenny Granhage" userId="S::jenny.granhage@funktionsstod.goteborg.se::3215213d-92fd-4a7e-9210-2dd0641a3cba" providerId="AD" clId="Web-{9B0C4F6D-50AC-355A-F226-976BD1A70C62}" dt="2021-05-05T10:01:22.752" v="5"/>
          <pc:sldLayoutMkLst>
            <pc:docMk/>
            <pc:sldMasterMk cId="886967930" sldId="2147484534"/>
            <pc:sldLayoutMk cId="2740651183" sldId="2147484536"/>
          </pc:sldLayoutMkLst>
        </pc:sldLayoutChg>
        <pc:sldLayoutChg chg="add">
          <pc:chgData name="Jenny Granhage" userId="S::jenny.granhage@funktionsstod.goteborg.se::3215213d-92fd-4a7e-9210-2dd0641a3cba" providerId="AD" clId="Web-{9B0C4F6D-50AC-355A-F226-976BD1A70C62}" dt="2021-05-05T10:01:22.752" v="5"/>
          <pc:sldLayoutMkLst>
            <pc:docMk/>
            <pc:sldMasterMk cId="886967930" sldId="2147484534"/>
            <pc:sldLayoutMk cId="2214740886" sldId="2147484537"/>
          </pc:sldLayoutMkLst>
        </pc:sldLayoutChg>
        <pc:sldLayoutChg chg="add">
          <pc:chgData name="Jenny Granhage" userId="S::jenny.granhage@funktionsstod.goteborg.se::3215213d-92fd-4a7e-9210-2dd0641a3cba" providerId="AD" clId="Web-{9B0C4F6D-50AC-355A-F226-976BD1A70C62}" dt="2021-05-05T10:01:22.752" v="5"/>
          <pc:sldLayoutMkLst>
            <pc:docMk/>
            <pc:sldMasterMk cId="886967930" sldId="2147484534"/>
            <pc:sldLayoutMk cId="3507884183" sldId="2147484538"/>
          </pc:sldLayoutMkLst>
        </pc:sldLayoutChg>
        <pc:sldLayoutChg chg="add">
          <pc:chgData name="Jenny Granhage" userId="S::jenny.granhage@funktionsstod.goteborg.se::3215213d-92fd-4a7e-9210-2dd0641a3cba" providerId="AD" clId="Web-{9B0C4F6D-50AC-355A-F226-976BD1A70C62}" dt="2021-05-05T10:01:22.752" v="5"/>
          <pc:sldLayoutMkLst>
            <pc:docMk/>
            <pc:sldMasterMk cId="886967930" sldId="2147484534"/>
            <pc:sldLayoutMk cId="2183982557" sldId="2147484539"/>
          </pc:sldLayoutMkLst>
        </pc:sldLayoutChg>
        <pc:sldLayoutChg chg="add">
          <pc:chgData name="Jenny Granhage" userId="S::jenny.granhage@funktionsstod.goteborg.se::3215213d-92fd-4a7e-9210-2dd0641a3cba" providerId="AD" clId="Web-{9B0C4F6D-50AC-355A-F226-976BD1A70C62}" dt="2021-05-05T10:01:22.752" v="5"/>
          <pc:sldLayoutMkLst>
            <pc:docMk/>
            <pc:sldMasterMk cId="886967930" sldId="2147484534"/>
            <pc:sldLayoutMk cId="3481554909" sldId="2147484540"/>
          </pc:sldLayoutMkLst>
        </pc:sldLayoutChg>
        <pc:sldLayoutChg chg="add">
          <pc:chgData name="Jenny Granhage" userId="S::jenny.granhage@funktionsstod.goteborg.se::3215213d-92fd-4a7e-9210-2dd0641a3cba" providerId="AD" clId="Web-{9B0C4F6D-50AC-355A-F226-976BD1A70C62}" dt="2021-05-05T10:01:22.752" v="5"/>
          <pc:sldLayoutMkLst>
            <pc:docMk/>
            <pc:sldMasterMk cId="886967930" sldId="2147484534"/>
            <pc:sldLayoutMk cId="3654450302" sldId="2147484541"/>
          </pc:sldLayoutMkLst>
        </pc:sldLayoutChg>
        <pc:sldLayoutChg chg="add">
          <pc:chgData name="Jenny Granhage" userId="S::jenny.granhage@funktionsstod.goteborg.se::3215213d-92fd-4a7e-9210-2dd0641a3cba" providerId="AD" clId="Web-{9B0C4F6D-50AC-355A-F226-976BD1A70C62}" dt="2021-05-05T10:01:22.752" v="5"/>
          <pc:sldLayoutMkLst>
            <pc:docMk/>
            <pc:sldMasterMk cId="886967930" sldId="2147484534"/>
            <pc:sldLayoutMk cId="1008802931" sldId="2147484542"/>
          </pc:sldLayoutMkLst>
        </pc:sldLayoutChg>
        <pc:sldLayoutChg chg="add">
          <pc:chgData name="Jenny Granhage" userId="S::jenny.granhage@funktionsstod.goteborg.se::3215213d-92fd-4a7e-9210-2dd0641a3cba" providerId="AD" clId="Web-{9B0C4F6D-50AC-355A-F226-976BD1A70C62}" dt="2021-05-05T10:01:22.752" v="5"/>
          <pc:sldLayoutMkLst>
            <pc:docMk/>
            <pc:sldMasterMk cId="886967930" sldId="2147484534"/>
            <pc:sldLayoutMk cId="1468412099" sldId="2147484543"/>
          </pc:sldLayoutMkLst>
        </pc:sldLayoutChg>
        <pc:sldLayoutChg chg="add">
          <pc:chgData name="Jenny Granhage" userId="S::jenny.granhage@funktionsstod.goteborg.se::3215213d-92fd-4a7e-9210-2dd0641a3cba" providerId="AD" clId="Web-{9B0C4F6D-50AC-355A-F226-976BD1A70C62}" dt="2021-05-05T10:01:22.752" v="5"/>
          <pc:sldLayoutMkLst>
            <pc:docMk/>
            <pc:sldMasterMk cId="886967930" sldId="2147484534"/>
            <pc:sldLayoutMk cId="2407237358" sldId="2147484544"/>
          </pc:sldLayoutMkLst>
        </pc:sldLayoutChg>
        <pc:sldLayoutChg chg="add">
          <pc:chgData name="Jenny Granhage" userId="S::jenny.granhage@funktionsstod.goteborg.se::3215213d-92fd-4a7e-9210-2dd0641a3cba" providerId="AD" clId="Web-{9B0C4F6D-50AC-355A-F226-976BD1A70C62}" dt="2021-05-05T10:01:22.752" v="5"/>
          <pc:sldLayoutMkLst>
            <pc:docMk/>
            <pc:sldMasterMk cId="886967930" sldId="2147484534"/>
            <pc:sldLayoutMk cId="4114864215" sldId="2147484545"/>
          </pc:sldLayoutMkLst>
        </pc:sldLayoutChg>
        <pc:sldLayoutChg chg="add">
          <pc:chgData name="Jenny Granhage" userId="S::jenny.granhage@funktionsstod.goteborg.se::3215213d-92fd-4a7e-9210-2dd0641a3cba" providerId="AD" clId="Web-{9B0C4F6D-50AC-355A-F226-976BD1A70C62}" dt="2021-05-05T10:01:22.752" v="5"/>
          <pc:sldLayoutMkLst>
            <pc:docMk/>
            <pc:sldMasterMk cId="886967930" sldId="2147484534"/>
            <pc:sldLayoutMk cId="3420952381" sldId="2147484546"/>
          </pc:sldLayoutMkLst>
        </pc:sldLayoutChg>
        <pc:sldLayoutChg chg="add">
          <pc:chgData name="Jenny Granhage" userId="S::jenny.granhage@funktionsstod.goteborg.se::3215213d-92fd-4a7e-9210-2dd0641a3cba" providerId="AD" clId="Web-{9B0C4F6D-50AC-355A-F226-976BD1A70C62}" dt="2021-05-05T10:01:22.752" v="5"/>
          <pc:sldLayoutMkLst>
            <pc:docMk/>
            <pc:sldMasterMk cId="886967930" sldId="2147484534"/>
            <pc:sldLayoutMk cId="170684233" sldId="2147484547"/>
          </pc:sldLayoutMkLst>
        </pc:sldLayoutChg>
        <pc:sldLayoutChg chg="add">
          <pc:chgData name="Jenny Granhage" userId="S::jenny.granhage@funktionsstod.goteborg.se::3215213d-92fd-4a7e-9210-2dd0641a3cba" providerId="AD" clId="Web-{9B0C4F6D-50AC-355A-F226-976BD1A70C62}" dt="2021-05-05T10:01:22.752" v="5"/>
          <pc:sldLayoutMkLst>
            <pc:docMk/>
            <pc:sldMasterMk cId="886967930" sldId="2147484534"/>
            <pc:sldLayoutMk cId="1503024569" sldId="2147484548"/>
          </pc:sldLayoutMkLst>
        </pc:sldLayoutChg>
        <pc:sldLayoutChg chg="add">
          <pc:chgData name="Jenny Granhage" userId="S::jenny.granhage@funktionsstod.goteborg.se::3215213d-92fd-4a7e-9210-2dd0641a3cba" providerId="AD" clId="Web-{9B0C4F6D-50AC-355A-F226-976BD1A70C62}" dt="2021-05-05T10:01:22.752" v="5"/>
          <pc:sldLayoutMkLst>
            <pc:docMk/>
            <pc:sldMasterMk cId="886967930" sldId="2147484534"/>
            <pc:sldLayoutMk cId="1110495964" sldId="2147484549"/>
          </pc:sldLayoutMkLst>
        </pc:sldLayoutChg>
        <pc:sldLayoutChg chg="add">
          <pc:chgData name="Jenny Granhage" userId="S::jenny.granhage@funktionsstod.goteborg.se::3215213d-92fd-4a7e-9210-2dd0641a3cba" providerId="AD" clId="Web-{9B0C4F6D-50AC-355A-F226-976BD1A70C62}" dt="2021-05-05T10:01:22.752" v="5"/>
          <pc:sldLayoutMkLst>
            <pc:docMk/>
            <pc:sldMasterMk cId="886967930" sldId="2147484534"/>
            <pc:sldLayoutMk cId="63907606" sldId="2147484550"/>
          </pc:sldLayoutMkLst>
        </pc:sldLayoutChg>
      </pc:sldMasterChg>
    </pc:docChg>
  </pc:docChgLst>
  <pc:docChgLst>
    <pc:chgData name="Lisa Melander" userId="89dc31ec-755e-48f5-b593-c8f7bf8dae78" providerId="ADAL" clId="{CA349C56-6AAB-4D8C-A1F1-EC0727947CE8}"/>
    <pc:docChg chg="undo custSel addSld delSld modSld sldOrd">
      <pc:chgData name="Lisa Melander" userId="89dc31ec-755e-48f5-b593-c8f7bf8dae78" providerId="ADAL" clId="{CA349C56-6AAB-4D8C-A1F1-EC0727947CE8}" dt="2021-05-28T09:38:35.131" v="2118" actId="20577"/>
      <pc:docMkLst>
        <pc:docMk/>
      </pc:docMkLst>
      <pc:sldChg chg="modSp mod">
        <pc:chgData name="Lisa Melander" userId="89dc31ec-755e-48f5-b593-c8f7bf8dae78" providerId="ADAL" clId="{CA349C56-6AAB-4D8C-A1F1-EC0727947CE8}" dt="2021-05-28T08:41:34.225" v="177" actId="1076"/>
        <pc:sldMkLst>
          <pc:docMk/>
          <pc:sldMk cId="3906943813" sldId="262"/>
        </pc:sldMkLst>
        <pc:spChg chg="mod">
          <ac:chgData name="Lisa Melander" userId="89dc31ec-755e-48f5-b593-c8f7bf8dae78" providerId="ADAL" clId="{CA349C56-6AAB-4D8C-A1F1-EC0727947CE8}" dt="2021-05-28T08:41:30.386" v="176" actId="1076"/>
          <ac:spMkLst>
            <pc:docMk/>
            <pc:sldMk cId="3906943813" sldId="262"/>
            <ac:spMk id="3" creationId="{47F65F79-B2B0-4E2A-968F-093DC8DE2971}"/>
          </ac:spMkLst>
        </pc:spChg>
        <pc:picChg chg="mod">
          <ac:chgData name="Lisa Melander" userId="89dc31ec-755e-48f5-b593-c8f7bf8dae78" providerId="ADAL" clId="{CA349C56-6AAB-4D8C-A1F1-EC0727947CE8}" dt="2021-05-28T08:41:34.225" v="177" actId="1076"/>
          <ac:picMkLst>
            <pc:docMk/>
            <pc:sldMk cId="3906943813" sldId="262"/>
            <ac:picMk id="5" creationId="{58757254-0B3F-4574-A3B7-75FF6D822B10}"/>
          </ac:picMkLst>
        </pc:picChg>
      </pc:sldChg>
      <pc:sldChg chg="delSp modSp mod">
        <pc:chgData name="Lisa Melander" userId="89dc31ec-755e-48f5-b593-c8f7bf8dae78" providerId="ADAL" clId="{CA349C56-6AAB-4D8C-A1F1-EC0727947CE8}" dt="2021-05-28T09:22:09.240" v="1155" actId="478"/>
        <pc:sldMkLst>
          <pc:docMk/>
          <pc:sldMk cId="3578789006" sldId="263"/>
        </pc:sldMkLst>
        <pc:spChg chg="mod">
          <ac:chgData name="Lisa Melander" userId="89dc31ec-755e-48f5-b593-c8f7bf8dae78" providerId="ADAL" clId="{CA349C56-6AAB-4D8C-A1F1-EC0727947CE8}" dt="2021-05-28T08:25:32.004" v="5" actId="20577"/>
          <ac:spMkLst>
            <pc:docMk/>
            <pc:sldMk cId="3578789006" sldId="263"/>
            <ac:spMk id="4" creationId="{67432880-EABA-4426-91B8-2D839C20B2ED}"/>
          </ac:spMkLst>
        </pc:spChg>
        <pc:spChg chg="del">
          <ac:chgData name="Lisa Melander" userId="89dc31ec-755e-48f5-b593-c8f7bf8dae78" providerId="ADAL" clId="{CA349C56-6AAB-4D8C-A1F1-EC0727947CE8}" dt="2021-05-28T09:22:09.240" v="1155" actId="478"/>
          <ac:spMkLst>
            <pc:docMk/>
            <pc:sldMk cId="3578789006" sldId="263"/>
            <ac:spMk id="17" creationId="{57AAF280-4E11-4C09-867C-13545A182F0B}"/>
          </ac:spMkLst>
        </pc:spChg>
        <pc:spChg chg="del mod">
          <ac:chgData name="Lisa Melander" userId="89dc31ec-755e-48f5-b593-c8f7bf8dae78" providerId="ADAL" clId="{CA349C56-6AAB-4D8C-A1F1-EC0727947CE8}" dt="2021-05-28T09:22:06.977" v="1154" actId="478"/>
          <ac:spMkLst>
            <pc:docMk/>
            <pc:sldMk cId="3578789006" sldId="263"/>
            <ac:spMk id="18" creationId="{D78D118F-C791-4016-A410-BE2AE3849515}"/>
          </ac:spMkLst>
        </pc:spChg>
      </pc:sldChg>
      <pc:sldChg chg="modSp mod modNotesTx">
        <pc:chgData name="Lisa Melander" userId="89dc31ec-755e-48f5-b593-c8f7bf8dae78" providerId="ADAL" clId="{CA349C56-6AAB-4D8C-A1F1-EC0727947CE8}" dt="2021-05-28T08:37:54.422" v="156" actId="20577"/>
        <pc:sldMkLst>
          <pc:docMk/>
          <pc:sldMk cId="3076508806" sldId="264"/>
        </pc:sldMkLst>
        <pc:spChg chg="mod">
          <ac:chgData name="Lisa Melander" userId="89dc31ec-755e-48f5-b593-c8f7bf8dae78" providerId="ADAL" clId="{CA349C56-6AAB-4D8C-A1F1-EC0727947CE8}" dt="2021-05-28T08:37:25.876" v="154" actId="20577"/>
          <ac:spMkLst>
            <pc:docMk/>
            <pc:sldMk cId="3076508806" sldId="264"/>
            <ac:spMk id="2" creationId="{446930AD-AF2B-4ED9-A3B1-827A176931A6}"/>
          </ac:spMkLst>
        </pc:spChg>
      </pc:sldChg>
      <pc:sldChg chg="addSp delSp modSp mod modNotesTx">
        <pc:chgData name="Lisa Melander" userId="89dc31ec-755e-48f5-b593-c8f7bf8dae78" providerId="ADAL" clId="{CA349C56-6AAB-4D8C-A1F1-EC0727947CE8}" dt="2021-05-28T08:40:57.571" v="173" actId="20577"/>
        <pc:sldMkLst>
          <pc:docMk/>
          <pc:sldMk cId="1882679037" sldId="265"/>
        </pc:sldMkLst>
        <pc:spChg chg="add del mod">
          <ac:chgData name="Lisa Melander" userId="89dc31ec-755e-48f5-b593-c8f7bf8dae78" providerId="ADAL" clId="{CA349C56-6AAB-4D8C-A1F1-EC0727947CE8}" dt="2021-05-28T08:40:50.298" v="166" actId="478"/>
          <ac:spMkLst>
            <pc:docMk/>
            <pc:sldMk cId="1882679037" sldId="265"/>
            <ac:spMk id="2" creationId="{8A14F2A6-AFB5-4E3A-B591-A36D58BC7D9C}"/>
          </ac:spMkLst>
        </pc:spChg>
        <pc:spChg chg="del mod">
          <ac:chgData name="Lisa Melander" userId="89dc31ec-755e-48f5-b593-c8f7bf8dae78" providerId="ADAL" clId="{CA349C56-6AAB-4D8C-A1F1-EC0727947CE8}" dt="2021-05-28T08:39:15.137" v="159" actId="478"/>
          <ac:spMkLst>
            <pc:docMk/>
            <pc:sldMk cId="1882679037" sldId="265"/>
            <ac:spMk id="4" creationId="{C84CF04B-65A8-4FE4-95A3-4FDB7F11D486}"/>
          </ac:spMkLst>
        </pc:spChg>
        <pc:spChg chg="mod">
          <ac:chgData name="Lisa Melander" userId="89dc31ec-755e-48f5-b593-c8f7bf8dae78" providerId="ADAL" clId="{CA349C56-6AAB-4D8C-A1F1-EC0727947CE8}" dt="2021-05-28T08:40:44.238" v="163" actId="14100"/>
          <ac:spMkLst>
            <pc:docMk/>
            <pc:sldMk cId="1882679037" sldId="265"/>
            <ac:spMk id="10" creationId="{00000000-0000-0000-0000-000000000000}"/>
          </ac:spMkLst>
        </pc:spChg>
      </pc:sldChg>
      <pc:sldChg chg="modSp mod modNotesTx">
        <pc:chgData name="Lisa Melander" userId="89dc31ec-755e-48f5-b593-c8f7bf8dae78" providerId="ADAL" clId="{CA349C56-6AAB-4D8C-A1F1-EC0727947CE8}" dt="2021-05-28T08:57:46.008" v="721" actId="20577"/>
        <pc:sldMkLst>
          <pc:docMk/>
          <pc:sldMk cId="2381677461" sldId="268"/>
        </pc:sldMkLst>
        <pc:spChg chg="mod">
          <ac:chgData name="Lisa Melander" userId="89dc31ec-755e-48f5-b593-c8f7bf8dae78" providerId="ADAL" clId="{CA349C56-6AAB-4D8C-A1F1-EC0727947CE8}" dt="2021-05-28T08:57:46.008" v="721" actId="20577"/>
          <ac:spMkLst>
            <pc:docMk/>
            <pc:sldMk cId="2381677461" sldId="268"/>
            <ac:spMk id="5" creationId="{DF3EC173-BB8F-4042-8E75-B44AD6A33C0E}"/>
          </ac:spMkLst>
        </pc:spChg>
      </pc:sldChg>
      <pc:sldChg chg="delSp modSp mod">
        <pc:chgData name="Lisa Melander" userId="89dc31ec-755e-48f5-b593-c8f7bf8dae78" providerId="ADAL" clId="{CA349C56-6AAB-4D8C-A1F1-EC0727947CE8}" dt="2021-05-28T08:56:07.929" v="680" actId="20577"/>
        <pc:sldMkLst>
          <pc:docMk/>
          <pc:sldMk cId="4216235326" sldId="269"/>
        </pc:sldMkLst>
        <pc:spChg chg="del mod">
          <ac:chgData name="Lisa Melander" userId="89dc31ec-755e-48f5-b593-c8f7bf8dae78" providerId="ADAL" clId="{CA349C56-6AAB-4D8C-A1F1-EC0727947CE8}" dt="2021-05-28T08:51:25.078" v="570" actId="478"/>
          <ac:spMkLst>
            <pc:docMk/>
            <pc:sldMk cId="4216235326" sldId="269"/>
            <ac:spMk id="3" creationId="{754C5B6B-BAF3-4790-9403-EEA15736C1B0}"/>
          </ac:spMkLst>
        </pc:spChg>
        <pc:spChg chg="mod">
          <ac:chgData name="Lisa Melander" userId="89dc31ec-755e-48f5-b593-c8f7bf8dae78" providerId="ADAL" clId="{CA349C56-6AAB-4D8C-A1F1-EC0727947CE8}" dt="2021-05-28T08:56:07.929" v="680" actId="20577"/>
          <ac:spMkLst>
            <pc:docMk/>
            <pc:sldMk cId="4216235326" sldId="269"/>
            <ac:spMk id="15" creationId="{F06B20B1-D31D-48AC-9EC9-DA7C8DE2A7B4}"/>
          </ac:spMkLst>
        </pc:spChg>
      </pc:sldChg>
      <pc:sldChg chg="modSp mod modNotesTx">
        <pc:chgData name="Lisa Melander" userId="89dc31ec-755e-48f5-b593-c8f7bf8dae78" providerId="ADAL" clId="{CA349C56-6AAB-4D8C-A1F1-EC0727947CE8}" dt="2021-05-28T09:08:28.961" v="1040" actId="20577"/>
        <pc:sldMkLst>
          <pc:docMk/>
          <pc:sldMk cId="2749744874" sldId="271"/>
        </pc:sldMkLst>
        <pc:spChg chg="mod">
          <ac:chgData name="Lisa Melander" userId="89dc31ec-755e-48f5-b593-c8f7bf8dae78" providerId="ADAL" clId="{CA349C56-6AAB-4D8C-A1F1-EC0727947CE8}" dt="2021-05-28T09:08:28.961" v="1040" actId="20577"/>
          <ac:spMkLst>
            <pc:docMk/>
            <pc:sldMk cId="2749744874" sldId="271"/>
            <ac:spMk id="3" creationId="{71CFA6C5-C65A-4586-9E12-A3DFCAE3E89C}"/>
          </ac:spMkLst>
        </pc:spChg>
        <pc:picChg chg="mod">
          <ac:chgData name="Lisa Melander" userId="89dc31ec-755e-48f5-b593-c8f7bf8dae78" providerId="ADAL" clId="{CA349C56-6AAB-4D8C-A1F1-EC0727947CE8}" dt="2021-05-28T08:58:24.984" v="726" actId="1076"/>
          <ac:picMkLst>
            <pc:docMk/>
            <pc:sldMk cId="2749744874" sldId="271"/>
            <ac:picMk id="6" creationId="{80898AC2-A727-44DD-81AA-F037937F225E}"/>
          </ac:picMkLst>
        </pc:picChg>
      </pc:sldChg>
      <pc:sldChg chg="modSp mod modNotesTx">
        <pc:chgData name="Lisa Melander" userId="89dc31ec-755e-48f5-b593-c8f7bf8dae78" providerId="ADAL" clId="{CA349C56-6AAB-4D8C-A1F1-EC0727947CE8}" dt="2021-05-28T08:50:18.920" v="565" actId="20577"/>
        <pc:sldMkLst>
          <pc:docMk/>
          <pc:sldMk cId="4115584458" sldId="274"/>
        </pc:sldMkLst>
        <pc:spChg chg="mod">
          <ac:chgData name="Lisa Melander" userId="89dc31ec-755e-48f5-b593-c8f7bf8dae78" providerId="ADAL" clId="{CA349C56-6AAB-4D8C-A1F1-EC0727947CE8}" dt="2021-05-28T08:47:04.719" v="485" actId="1076"/>
          <ac:spMkLst>
            <pc:docMk/>
            <pc:sldMk cId="4115584458" sldId="274"/>
            <ac:spMk id="3" creationId="{4083E558-1489-47E7-A34C-C687C80518B6}"/>
          </ac:spMkLst>
        </pc:spChg>
        <pc:spChg chg="mod">
          <ac:chgData name="Lisa Melander" userId="89dc31ec-755e-48f5-b593-c8f7bf8dae78" providerId="ADAL" clId="{CA349C56-6AAB-4D8C-A1F1-EC0727947CE8}" dt="2021-05-28T08:47:42.301" v="508" actId="20577"/>
          <ac:spMkLst>
            <pc:docMk/>
            <pc:sldMk cId="4115584458" sldId="274"/>
            <ac:spMk id="4" creationId="{8951EE17-67FA-40A8-A13B-1BE2F61D85D7}"/>
          </ac:spMkLst>
        </pc:spChg>
      </pc:sldChg>
      <pc:sldChg chg="modSp mod modNotesTx">
        <pc:chgData name="Lisa Melander" userId="89dc31ec-755e-48f5-b593-c8f7bf8dae78" providerId="ADAL" clId="{CA349C56-6AAB-4D8C-A1F1-EC0727947CE8}" dt="2021-05-28T08:48:52.978" v="560" actId="20577"/>
        <pc:sldMkLst>
          <pc:docMk/>
          <pc:sldMk cId="686863165" sldId="275"/>
        </pc:sldMkLst>
        <pc:spChg chg="mod">
          <ac:chgData name="Lisa Melander" userId="89dc31ec-755e-48f5-b593-c8f7bf8dae78" providerId="ADAL" clId="{CA349C56-6AAB-4D8C-A1F1-EC0727947CE8}" dt="2021-05-28T08:48:18.983" v="510" actId="27636"/>
          <ac:spMkLst>
            <pc:docMk/>
            <pc:sldMk cId="686863165" sldId="275"/>
            <ac:spMk id="3" creationId="{7B9C75F7-40B5-420F-8D68-3A1915D43992}"/>
          </ac:spMkLst>
        </pc:spChg>
        <pc:picChg chg="mod">
          <ac:chgData name="Lisa Melander" userId="89dc31ec-755e-48f5-b593-c8f7bf8dae78" providerId="ADAL" clId="{CA349C56-6AAB-4D8C-A1F1-EC0727947CE8}" dt="2021-05-28T08:32:29.192" v="13" actId="1076"/>
          <ac:picMkLst>
            <pc:docMk/>
            <pc:sldMk cId="686863165" sldId="275"/>
            <ac:picMk id="6" creationId="{5B71F323-776D-4F89-85C6-25AF8D26720F}"/>
          </ac:picMkLst>
        </pc:picChg>
      </pc:sldChg>
      <pc:sldChg chg="addSp delSp modSp mod">
        <pc:chgData name="Lisa Melander" userId="89dc31ec-755e-48f5-b593-c8f7bf8dae78" providerId="ADAL" clId="{CA349C56-6AAB-4D8C-A1F1-EC0727947CE8}" dt="2021-05-28T08:35:06.448" v="43" actId="20577"/>
        <pc:sldMkLst>
          <pc:docMk/>
          <pc:sldMk cId="233291008" sldId="276"/>
        </pc:sldMkLst>
        <pc:spChg chg="mod">
          <ac:chgData name="Lisa Melander" userId="89dc31ec-755e-48f5-b593-c8f7bf8dae78" providerId="ADAL" clId="{CA349C56-6AAB-4D8C-A1F1-EC0727947CE8}" dt="2021-05-28T08:35:06.448" v="43" actId="20577"/>
          <ac:spMkLst>
            <pc:docMk/>
            <pc:sldMk cId="233291008" sldId="276"/>
            <ac:spMk id="4" creationId="{9A8A7285-F5EC-47EA-B76E-5895BEC7CDEE}"/>
          </ac:spMkLst>
        </pc:spChg>
        <pc:spChg chg="mod">
          <ac:chgData name="Lisa Melander" userId="89dc31ec-755e-48f5-b593-c8f7bf8dae78" providerId="ADAL" clId="{CA349C56-6AAB-4D8C-A1F1-EC0727947CE8}" dt="2021-05-28T08:31:32.169" v="11" actId="1076"/>
          <ac:spMkLst>
            <pc:docMk/>
            <pc:sldMk cId="233291008" sldId="276"/>
            <ac:spMk id="6" creationId="{EB734984-73D3-4F93-B833-452A79AF01A1}"/>
          </ac:spMkLst>
        </pc:spChg>
        <pc:spChg chg="del mod">
          <ac:chgData name="Lisa Melander" userId="89dc31ec-755e-48f5-b593-c8f7bf8dae78" providerId="ADAL" clId="{CA349C56-6AAB-4D8C-A1F1-EC0727947CE8}" dt="2021-05-28T08:30:37.820" v="8" actId="478"/>
          <ac:spMkLst>
            <pc:docMk/>
            <pc:sldMk cId="233291008" sldId="276"/>
            <ac:spMk id="7" creationId="{EF7C9C60-93C5-49A1-BE82-2F84D619C5F1}"/>
          </ac:spMkLst>
        </pc:spChg>
        <pc:picChg chg="add mod">
          <ac:chgData name="Lisa Melander" userId="89dc31ec-755e-48f5-b593-c8f7bf8dae78" providerId="ADAL" clId="{CA349C56-6AAB-4D8C-A1F1-EC0727947CE8}" dt="2021-05-28T08:31:27.927" v="10" actId="1076"/>
          <ac:picMkLst>
            <pc:docMk/>
            <pc:sldMk cId="233291008" sldId="276"/>
            <ac:picMk id="5" creationId="{A694484F-4BF8-4C10-B390-87BEDAB260A7}"/>
          </ac:picMkLst>
        </pc:picChg>
      </pc:sldChg>
      <pc:sldChg chg="modSp mod">
        <pc:chgData name="Lisa Melander" userId="89dc31ec-755e-48f5-b593-c8f7bf8dae78" providerId="ADAL" clId="{CA349C56-6AAB-4D8C-A1F1-EC0727947CE8}" dt="2021-05-28T09:20:24.027" v="1149" actId="1076"/>
        <pc:sldMkLst>
          <pc:docMk/>
          <pc:sldMk cId="2684268996" sldId="277"/>
        </pc:sldMkLst>
        <pc:spChg chg="mod">
          <ac:chgData name="Lisa Melander" userId="89dc31ec-755e-48f5-b593-c8f7bf8dae78" providerId="ADAL" clId="{CA349C56-6AAB-4D8C-A1F1-EC0727947CE8}" dt="2021-05-28T09:20:12.431" v="1148" actId="255"/>
          <ac:spMkLst>
            <pc:docMk/>
            <pc:sldMk cId="2684268996" sldId="277"/>
            <ac:spMk id="3" creationId="{BA309725-7149-4597-B1F7-6E9667B55FFC}"/>
          </ac:spMkLst>
        </pc:spChg>
        <pc:spChg chg="mod">
          <ac:chgData name="Lisa Melander" userId="89dc31ec-755e-48f5-b593-c8f7bf8dae78" providerId="ADAL" clId="{CA349C56-6AAB-4D8C-A1F1-EC0727947CE8}" dt="2021-05-28T09:20:24.027" v="1149" actId="1076"/>
          <ac:spMkLst>
            <pc:docMk/>
            <pc:sldMk cId="2684268996" sldId="277"/>
            <ac:spMk id="4" creationId="{943228AC-1830-4A2B-A94B-172EDD9A9E1F}"/>
          </ac:spMkLst>
        </pc:spChg>
      </pc:sldChg>
      <pc:sldChg chg="modSp mod">
        <pc:chgData name="Lisa Melander" userId="89dc31ec-755e-48f5-b593-c8f7bf8dae78" providerId="ADAL" clId="{CA349C56-6AAB-4D8C-A1F1-EC0727947CE8}" dt="2021-05-28T08:50:40.115" v="567" actId="14100"/>
        <pc:sldMkLst>
          <pc:docMk/>
          <pc:sldMk cId="913811207" sldId="283"/>
        </pc:sldMkLst>
        <pc:spChg chg="mod">
          <ac:chgData name="Lisa Melander" userId="89dc31ec-755e-48f5-b593-c8f7bf8dae78" providerId="ADAL" clId="{CA349C56-6AAB-4D8C-A1F1-EC0727947CE8}" dt="2021-05-28T08:50:40.115" v="567" actId="14100"/>
          <ac:spMkLst>
            <pc:docMk/>
            <pc:sldMk cId="913811207" sldId="283"/>
            <ac:spMk id="6" creationId="{EB734984-73D3-4F93-B833-452A79AF01A1}"/>
          </ac:spMkLst>
        </pc:spChg>
        <pc:picChg chg="mod">
          <ac:chgData name="Lisa Melander" userId="89dc31ec-755e-48f5-b593-c8f7bf8dae78" providerId="ADAL" clId="{CA349C56-6AAB-4D8C-A1F1-EC0727947CE8}" dt="2021-05-28T08:50:36.831" v="566" actId="1076"/>
          <ac:picMkLst>
            <pc:docMk/>
            <pc:sldMk cId="913811207" sldId="283"/>
            <ac:picMk id="8" creationId="{32EF3123-70D3-4F2D-BCD2-AA1860269A42}"/>
          </ac:picMkLst>
        </pc:picChg>
      </pc:sldChg>
      <pc:sldChg chg="addSp delSp modSp mod modNotesTx">
        <pc:chgData name="Lisa Melander" userId="89dc31ec-755e-48f5-b593-c8f7bf8dae78" providerId="ADAL" clId="{CA349C56-6AAB-4D8C-A1F1-EC0727947CE8}" dt="2021-05-28T08:46:19.479" v="484" actId="478"/>
        <pc:sldMkLst>
          <pc:docMk/>
          <pc:sldMk cId="3934433794" sldId="285"/>
        </pc:sldMkLst>
        <pc:spChg chg="mod">
          <ac:chgData name="Lisa Melander" userId="89dc31ec-755e-48f5-b593-c8f7bf8dae78" providerId="ADAL" clId="{CA349C56-6AAB-4D8C-A1F1-EC0727947CE8}" dt="2021-05-28T08:44:26.042" v="432" actId="20577"/>
          <ac:spMkLst>
            <pc:docMk/>
            <pc:sldMk cId="3934433794" sldId="285"/>
            <ac:spMk id="3" creationId="{C453A440-87E1-4E88-86C8-03CC79D9E8FC}"/>
          </ac:spMkLst>
        </pc:spChg>
        <pc:spChg chg="mod">
          <ac:chgData name="Lisa Melander" userId="89dc31ec-755e-48f5-b593-c8f7bf8dae78" providerId="ADAL" clId="{CA349C56-6AAB-4D8C-A1F1-EC0727947CE8}" dt="2021-05-28T08:46:16.536" v="482" actId="255"/>
          <ac:spMkLst>
            <pc:docMk/>
            <pc:sldMk cId="3934433794" sldId="285"/>
            <ac:spMk id="4" creationId="{4F0DBE5F-1B52-4D10-9E23-3C3BA7DA092D}"/>
          </ac:spMkLst>
        </pc:spChg>
        <pc:spChg chg="add del">
          <ac:chgData name="Lisa Melander" userId="89dc31ec-755e-48f5-b593-c8f7bf8dae78" providerId="ADAL" clId="{CA349C56-6AAB-4D8C-A1F1-EC0727947CE8}" dt="2021-05-28T08:46:19.479" v="484" actId="478"/>
          <ac:spMkLst>
            <pc:docMk/>
            <pc:sldMk cId="3934433794" sldId="285"/>
            <ac:spMk id="5" creationId="{A3974062-E8BF-4D11-ADAD-B38A58ED7A63}"/>
          </ac:spMkLst>
        </pc:spChg>
      </pc:sldChg>
      <pc:sldChg chg="ord">
        <pc:chgData name="Lisa Melander" userId="89dc31ec-755e-48f5-b593-c8f7bf8dae78" providerId="ADAL" clId="{CA349C56-6AAB-4D8C-A1F1-EC0727947CE8}" dt="2021-05-28T09:33:46.033" v="1976"/>
        <pc:sldMkLst>
          <pc:docMk/>
          <pc:sldMk cId="1197888065" sldId="288"/>
        </pc:sldMkLst>
      </pc:sldChg>
      <pc:sldChg chg="modSp new del mod ord">
        <pc:chgData name="Lisa Melander" userId="89dc31ec-755e-48f5-b593-c8f7bf8dae78" providerId="ADAL" clId="{CA349C56-6AAB-4D8C-A1F1-EC0727947CE8}" dt="2021-05-28T09:23:09.359" v="1195" actId="47"/>
        <pc:sldMkLst>
          <pc:docMk/>
          <pc:sldMk cId="3353738165" sldId="289"/>
        </pc:sldMkLst>
        <pc:spChg chg="mod">
          <ac:chgData name="Lisa Melander" userId="89dc31ec-755e-48f5-b593-c8f7bf8dae78" providerId="ADAL" clId="{CA349C56-6AAB-4D8C-A1F1-EC0727947CE8}" dt="2021-05-28T09:22:46.126" v="1193" actId="20577"/>
          <ac:spMkLst>
            <pc:docMk/>
            <pc:sldMk cId="3353738165" sldId="289"/>
            <ac:spMk id="2" creationId="{3E966EE8-859A-4379-9757-213CF0582A86}"/>
          </ac:spMkLst>
        </pc:spChg>
      </pc:sldChg>
      <pc:sldChg chg="new del">
        <pc:chgData name="Lisa Melander" userId="89dc31ec-755e-48f5-b593-c8f7bf8dae78" providerId="ADAL" clId="{CA349C56-6AAB-4D8C-A1F1-EC0727947CE8}" dt="2021-05-28T09:22:27.115" v="1157" actId="2696"/>
        <pc:sldMkLst>
          <pc:docMk/>
          <pc:sldMk cId="3416091600" sldId="289"/>
        </pc:sldMkLst>
      </pc:sldChg>
      <pc:sldChg chg="modSp new mod">
        <pc:chgData name="Lisa Melander" userId="89dc31ec-755e-48f5-b593-c8f7bf8dae78" providerId="ADAL" clId="{CA349C56-6AAB-4D8C-A1F1-EC0727947CE8}" dt="2021-05-28T09:38:35.131" v="2118" actId="20577"/>
        <pc:sldMkLst>
          <pc:docMk/>
          <pc:sldMk cId="1756239594" sldId="290"/>
        </pc:sldMkLst>
        <pc:spChg chg="mod">
          <ac:chgData name="Lisa Melander" userId="89dc31ec-755e-48f5-b593-c8f7bf8dae78" providerId="ADAL" clId="{CA349C56-6AAB-4D8C-A1F1-EC0727947CE8}" dt="2021-05-28T09:23:17.621" v="1228" actId="20577"/>
          <ac:spMkLst>
            <pc:docMk/>
            <pc:sldMk cId="1756239594" sldId="290"/>
            <ac:spMk id="2" creationId="{3E1A4E01-D8A0-4928-AAFE-004AB1840CDC}"/>
          </ac:spMkLst>
        </pc:spChg>
        <pc:spChg chg="mod">
          <ac:chgData name="Lisa Melander" userId="89dc31ec-755e-48f5-b593-c8f7bf8dae78" providerId="ADAL" clId="{CA349C56-6AAB-4D8C-A1F1-EC0727947CE8}" dt="2021-05-28T09:38:35.131" v="2118" actId="20577"/>
          <ac:spMkLst>
            <pc:docMk/>
            <pc:sldMk cId="1756239594" sldId="290"/>
            <ac:spMk id="3" creationId="{AD8FA097-1384-412D-B9FB-B15CDE327BB4}"/>
          </ac:spMkLst>
        </pc:spChg>
      </pc:sldChg>
    </pc:docChg>
  </pc:docChgLst>
  <pc:docChgLst>
    <pc:chgData name="Jenny Granhage" userId="3215213d-92fd-4a7e-9210-2dd0641a3cba" providerId="ADAL" clId="{89312152-FE4D-4114-9A88-D69D43836126}"/>
    <pc:docChg chg="custSel modSld">
      <pc:chgData name="Jenny Granhage" userId="3215213d-92fd-4a7e-9210-2dd0641a3cba" providerId="ADAL" clId="{89312152-FE4D-4114-9A88-D69D43836126}" dt="2021-06-03T05:42:45.315" v="207" actId="20577"/>
      <pc:docMkLst>
        <pc:docMk/>
      </pc:docMkLst>
      <pc:sldChg chg="modNotesTx">
        <pc:chgData name="Jenny Granhage" userId="3215213d-92fd-4a7e-9210-2dd0641a3cba" providerId="ADAL" clId="{89312152-FE4D-4114-9A88-D69D43836126}" dt="2021-06-03T05:42:45.315" v="207" actId="20577"/>
        <pc:sldMkLst>
          <pc:docMk/>
          <pc:sldMk cId="2749744874" sldId="271"/>
        </pc:sldMkLst>
      </pc:sldChg>
    </pc:docChg>
  </pc:docChgLst>
  <pc:docChgLst>
    <pc:chgData name="Birgit Lund" userId="S::birgit.lund@funktionsstod.goteborg.se::c0aac967-a33a-4af7-8921-e64cd61ab21a" providerId="AD" clId="Web-{E86BCD0D-CEBF-12AD-D452-43DC44BCE679}"/>
    <pc:docChg chg="modSld">
      <pc:chgData name="Birgit Lund" userId="S::birgit.lund@funktionsstod.goteborg.se::c0aac967-a33a-4af7-8921-e64cd61ab21a" providerId="AD" clId="Web-{E86BCD0D-CEBF-12AD-D452-43DC44BCE679}" dt="2021-05-28T10:40:32.850" v="31" actId="14100"/>
      <pc:docMkLst>
        <pc:docMk/>
      </pc:docMkLst>
      <pc:sldChg chg="addSp delSp modSp">
        <pc:chgData name="Birgit Lund" userId="S::birgit.lund@funktionsstod.goteborg.se::c0aac967-a33a-4af7-8921-e64cd61ab21a" providerId="AD" clId="Web-{E86BCD0D-CEBF-12AD-D452-43DC44BCE679}" dt="2021-05-28T10:40:32.850" v="31" actId="14100"/>
        <pc:sldMkLst>
          <pc:docMk/>
          <pc:sldMk cId="1882679037" sldId="265"/>
        </pc:sldMkLst>
        <pc:spChg chg="del">
          <ac:chgData name="Birgit Lund" userId="S::birgit.lund@funktionsstod.goteborg.se::c0aac967-a33a-4af7-8921-e64cd61ab21a" providerId="AD" clId="Web-{E86BCD0D-CEBF-12AD-D452-43DC44BCE679}" dt="2021-05-28T10:17:48.548" v="0"/>
          <ac:spMkLst>
            <pc:docMk/>
            <pc:sldMk cId="1882679037" sldId="265"/>
            <ac:spMk id="2" creationId="{9DB68A2F-04BF-4B78-9309-94E07D3ADB79}"/>
          </ac:spMkLst>
        </pc:spChg>
        <pc:spChg chg="mod">
          <ac:chgData name="Birgit Lund" userId="S::birgit.lund@funktionsstod.goteborg.se::c0aac967-a33a-4af7-8921-e64cd61ab21a" providerId="AD" clId="Web-{E86BCD0D-CEBF-12AD-D452-43DC44BCE679}" dt="2021-05-28T10:18:18.941" v="4" actId="14100"/>
          <ac:spMkLst>
            <pc:docMk/>
            <pc:sldMk cId="1882679037" sldId="265"/>
            <ac:spMk id="10" creationId="{00000000-0000-0000-0000-000000000000}"/>
          </ac:spMkLst>
        </pc:spChg>
        <pc:spChg chg="add del mod">
          <ac:chgData name="Birgit Lund" userId="S::birgit.lund@funktionsstod.goteborg.se::c0aac967-a33a-4af7-8921-e64cd61ab21a" providerId="AD" clId="Web-{E86BCD0D-CEBF-12AD-D452-43DC44BCE679}" dt="2021-05-28T10:24:33.042" v="16"/>
          <ac:spMkLst>
            <pc:docMk/>
            <pc:sldMk cId="1882679037" sldId="265"/>
            <ac:spMk id="28" creationId="{32A29F74-6267-4387-BABD-AA1A7154BCC2}"/>
          </ac:spMkLst>
        </pc:spChg>
        <pc:graphicFrameChg chg="add del mod modGraphic">
          <ac:chgData name="Birgit Lund" userId="S::birgit.lund@funktionsstod.goteborg.se::c0aac967-a33a-4af7-8921-e64cd61ab21a" providerId="AD" clId="Web-{E86BCD0D-CEBF-12AD-D452-43DC44BCE679}" dt="2021-05-28T10:18:12.831" v="3"/>
          <ac:graphicFrameMkLst>
            <pc:docMk/>
            <pc:sldMk cId="1882679037" sldId="265"/>
            <ac:graphicFrameMk id="3" creationId="{15CBEE17-17B2-4A78-B861-6E00137D75EB}"/>
          </ac:graphicFrameMkLst>
        </pc:graphicFrameChg>
        <pc:graphicFrameChg chg="add del mod modGraphic">
          <ac:chgData name="Birgit Lund" userId="S::birgit.lund@funktionsstod.goteborg.se::c0aac967-a33a-4af7-8921-e64cd61ab21a" providerId="AD" clId="Web-{E86BCD0D-CEBF-12AD-D452-43DC44BCE679}" dt="2021-05-28T10:39:48.535" v="28"/>
          <ac:graphicFrameMkLst>
            <pc:docMk/>
            <pc:sldMk cId="1882679037" sldId="265"/>
            <ac:graphicFrameMk id="30" creationId="{65007C6D-4BA9-44FA-B6F1-0C2CAEA826B2}"/>
          </ac:graphicFrameMkLst>
        </pc:graphicFrameChg>
        <pc:picChg chg="add mod">
          <ac:chgData name="Birgit Lund" userId="S::birgit.lund@funktionsstod.goteborg.se::c0aac967-a33a-4af7-8921-e64cd61ab21a" providerId="AD" clId="Web-{E86BCD0D-CEBF-12AD-D452-43DC44BCE679}" dt="2021-05-28T10:40:32.850" v="31" actId="14100"/>
          <ac:picMkLst>
            <pc:docMk/>
            <pc:sldMk cId="1882679037" sldId="265"/>
            <ac:picMk id="29" creationId="{37BE1A56-D241-419C-A0FB-B87D1C45E15A}"/>
          </ac:picMkLst>
        </pc:picChg>
      </pc:sldChg>
    </pc:docChg>
  </pc:docChgLst>
  <pc:docChgLst>
    <pc:chgData name="Lisa Melander" userId="S::lisa.melander@funktionsstod.goteborg.se::89dc31ec-755e-48f5-b593-c8f7bf8dae78" providerId="AD" clId="Web-{DF3AC59F-B0D7-C000-17F0-AB2CEE91B4EF}"/>
    <pc:docChg chg="modSld">
      <pc:chgData name="Lisa Melander" userId="S::lisa.melander@funktionsstod.goteborg.se::89dc31ec-755e-48f5-b593-c8f7bf8dae78" providerId="AD" clId="Web-{DF3AC59F-B0D7-C000-17F0-AB2CEE91B4EF}" dt="2021-05-06T11:53:47.746" v="7" actId="1076"/>
      <pc:docMkLst>
        <pc:docMk/>
      </pc:docMkLst>
      <pc:sldChg chg="addSp modSp">
        <pc:chgData name="Lisa Melander" userId="S::lisa.melander@funktionsstod.goteborg.se::89dc31ec-755e-48f5-b593-c8f7bf8dae78" providerId="AD" clId="Web-{DF3AC59F-B0D7-C000-17F0-AB2CEE91B4EF}" dt="2021-05-06T11:53:47.746" v="7" actId="1076"/>
        <pc:sldMkLst>
          <pc:docMk/>
          <pc:sldMk cId="3906943813" sldId="262"/>
        </pc:sldMkLst>
        <pc:spChg chg="mod">
          <ac:chgData name="Lisa Melander" userId="S::lisa.melander@funktionsstod.goteborg.se::89dc31ec-755e-48f5-b593-c8f7bf8dae78" providerId="AD" clId="Web-{DF3AC59F-B0D7-C000-17F0-AB2CEE91B4EF}" dt="2021-05-06T11:53:35.605" v="3" actId="20577"/>
          <ac:spMkLst>
            <pc:docMk/>
            <pc:sldMk cId="3906943813" sldId="262"/>
            <ac:spMk id="3" creationId="{47F65F79-B2B0-4E2A-968F-093DC8DE2971}"/>
          </ac:spMkLst>
        </pc:spChg>
        <pc:picChg chg="add mod">
          <ac:chgData name="Lisa Melander" userId="S::lisa.melander@funktionsstod.goteborg.se::89dc31ec-755e-48f5-b593-c8f7bf8dae78" providerId="AD" clId="Web-{DF3AC59F-B0D7-C000-17F0-AB2CEE91B4EF}" dt="2021-05-06T11:53:47.746" v="7" actId="1076"/>
          <ac:picMkLst>
            <pc:docMk/>
            <pc:sldMk cId="3906943813" sldId="262"/>
            <ac:picMk id="4" creationId="{29E67629-2CD9-448B-AB22-4116B5A03876}"/>
          </ac:picMkLst>
        </pc:picChg>
        <pc:picChg chg="add mod">
          <ac:chgData name="Lisa Melander" userId="S::lisa.melander@funktionsstod.goteborg.se::89dc31ec-755e-48f5-b593-c8f7bf8dae78" providerId="AD" clId="Web-{DF3AC59F-B0D7-C000-17F0-AB2CEE91B4EF}" dt="2021-05-06T11:53:45.777" v="6" actId="1076"/>
          <ac:picMkLst>
            <pc:docMk/>
            <pc:sldMk cId="3906943813" sldId="262"/>
            <ac:picMk id="5" creationId="{58757254-0B3F-4574-A3B7-75FF6D822B10}"/>
          </ac:picMkLst>
        </pc:picChg>
      </pc:sldChg>
    </pc:docChg>
  </pc:docChgLst>
  <pc:docChgLst>
    <pc:chgData name="Birgit Lund" userId="S::birgit.lund@funktionsstod.goteborg.se::c0aac967-a33a-4af7-8921-e64cd61ab21a" providerId="AD" clId="Web-{B9D48722-9C19-33AE-C5CA-7185FB7C99DB}"/>
    <pc:docChg chg="modSld">
      <pc:chgData name="Birgit Lund" userId="S::birgit.lund@funktionsstod.goteborg.se::c0aac967-a33a-4af7-8921-e64cd61ab21a" providerId="AD" clId="Web-{B9D48722-9C19-33AE-C5CA-7185FB7C99DB}" dt="2021-05-28T10:16:11.803" v="0"/>
      <pc:docMkLst>
        <pc:docMk/>
      </pc:docMkLst>
      <pc:sldChg chg="addSp">
        <pc:chgData name="Birgit Lund" userId="S::birgit.lund@funktionsstod.goteborg.se::c0aac967-a33a-4af7-8921-e64cd61ab21a" providerId="AD" clId="Web-{B9D48722-9C19-33AE-C5CA-7185FB7C99DB}" dt="2021-05-28T10:16:11.803" v="0"/>
        <pc:sldMkLst>
          <pc:docMk/>
          <pc:sldMk cId="1882679037" sldId="265"/>
        </pc:sldMkLst>
        <pc:spChg chg="add">
          <ac:chgData name="Birgit Lund" userId="S::birgit.lund@funktionsstod.goteborg.se::c0aac967-a33a-4af7-8921-e64cd61ab21a" providerId="AD" clId="Web-{B9D48722-9C19-33AE-C5CA-7185FB7C99DB}" dt="2021-05-28T10:16:11.803" v="0"/>
          <ac:spMkLst>
            <pc:docMk/>
            <pc:sldMk cId="1882679037" sldId="265"/>
            <ac:spMk id="2" creationId="{9DB68A2F-04BF-4B78-9309-94E07D3ADB7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28D75527-1052-40CF-90A7-805EC4F772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782182B2-420A-475A-83CF-72C9A1964B5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1BB566-3845-4DC0-8CE2-DC15231A2062}" type="datetime1">
              <a:rPr lang="sv-SE" smtClean="0"/>
              <a:t>2021-06-03</a:t>
            </a:fld>
            <a:endParaRPr lang="sv-SE"/>
          </a:p>
        </p:txBody>
      </p:sp>
      <p:sp>
        <p:nvSpPr>
          <p:cNvPr id="4" name="Platshållare för sidfot 3">
            <a:extLst>
              <a:ext uri="{FF2B5EF4-FFF2-40B4-BE49-F238E27FC236}">
                <a16:creationId xmlns:a16="http://schemas.microsoft.com/office/drawing/2014/main" id="{3CFEBD13-AD79-4726-9C7A-9E5C531A1A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F00A28DF-4169-4B51-B8D3-AA9A5D61235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89A0780-C7EB-45E8-96EB-66D0986C42C0}" type="slidenum">
              <a:rPr lang="sv-SE" smtClean="0"/>
              <a:t>‹#›</a:t>
            </a:fld>
            <a:endParaRPr lang="sv-SE"/>
          </a:p>
        </p:txBody>
      </p:sp>
    </p:spTree>
    <p:extLst>
      <p:ext uri="{BB962C8B-B14F-4D97-AF65-F5344CB8AC3E}">
        <p14:creationId xmlns:p14="http://schemas.microsoft.com/office/powerpoint/2010/main" val="81033701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95FFDC-F934-4037-B505-500B08CD3B8C}" type="datetime1">
              <a:rPr lang="sv-SE" smtClean="0"/>
              <a:t>2021-06-03</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1086EF-3011-429C-976B-61D9CA3A2B54}" type="slidenum">
              <a:rPr lang="sv-SE" smtClean="0"/>
              <a:t>‹#›</a:t>
            </a:fld>
            <a:endParaRPr lang="sv-SE"/>
          </a:p>
        </p:txBody>
      </p:sp>
    </p:spTree>
    <p:extLst>
      <p:ext uri="{BB962C8B-B14F-4D97-AF65-F5344CB8AC3E}">
        <p14:creationId xmlns:p14="http://schemas.microsoft.com/office/powerpoint/2010/main" val="207958687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OBS! Bevaka att denna presentation är den senaste upplagan </a:t>
            </a:r>
          </a:p>
          <a:p>
            <a:endParaRPr lang="sv-SE"/>
          </a:p>
        </p:txBody>
      </p:sp>
      <p:sp>
        <p:nvSpPr>
          <p:cNvPr id="4" name="Platshållare för datum 3"/>
          <p:cNvSpPr>
            <a:spLocks noGrp="1"/>
          </p:cNvSpPr>
          <p:nvPr>
            <p:ph type="dt" idx="1"/>
          </p:nvPr>
        </p:nvSpPr>
        <p:spPr/>
        <p:txBody>
          <a:bodyPr/>
          <a:lstStyle/>
          <a:p>
            <a:fld id="{F995FFDC-F934-4037-B505-500B08CD3B8C}" type="datetime1">
              <a:rPr lang="sv-SE" smtClean="0"/>
              <a:t>2021-06-03</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2</a:t>
            </a:fld>
            <a:endParaRPr lang="sv-SE"/>
          </a:p>
        </p:txBody>
      </p:sp>
    </p:spTree>
    <p:extLst>
      <p:ext uri="{BB962C8B-B14F-4D97-AF65-F5344CB8AC3E}">
        <p14:creationId xmlns:p14="http://schemas.microsoft.com/office/powerpoint/2010/main" val="2974740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mn-lt"/>
                <a:ea typeface="+mn-ea"/>
                <a:cs typeface="+mn-cs"/>
              </a:rPr>
              <a:t>Den som fullgör uppgifter i verksamhet enligt lagstiftning om stöd och service till vissa funktionshindrade ska genast rapportera om han eller hon uppmärksammar eller får kännedom om ett missförhållande eller en påtaglig risk för ett missförhållande, som rör den som får eller som kan komma ifråga för insatser enligt sådan lagstiftning. </a:t>
            </a:r>
            <a:r>
              <a:rPr lang="sv-SE" sz="1200" dirty="0"/>
              <a:t>(14 kap 3§ SoL, 24b§ LSS)</a:t>
            </a:r>
            <a:r>
              <a:rPr lang="sv-SE" dirty="0"/>
              <a:t> </a:t>
            </a:r>
          </a:p>
          <a:p>
            <a:endParaRPr lang="sv-SE" dirty="0"/>
          </a:p>
        </p:txBody>
      </p:sp>
      <p:sp>
        <p:nvSpPr>
          <p:cNvPr id="4" name="Platshållare för datum 3"/>
          <p:cNvSpPr>
            <a:spLocks noGrp="1"/>
          </p:cNvSpPr>
          <p:nvPr>
            <p:ph type="dt" idx="10"/>
          </p:nvPr>
        </p:nvSpPr>
        <p:spPr/>
        <p:txBody>
          <a:bodyPr/>
          <a:lstStyle/>
          <a:p>
            <a:fld id="{37DBA35B-1191-4174-B153-7DD1424FD990}" type="datetime1">
              <a:rPr lang="sv-SE" smtClean="0"/>
              <a:t>2021-06-03</a:t>
            </a:fld>
            <a:endParaRPr lang="sv-SE"/>
          </a:p>
        </p:txBody>
      </p:sp>
      <p:sp>
        <p:nvSpPr>
          <p:cNvPr id="5" name="Platshållare för bildnummer 4"/>
          <p:cNvSpPr>
            <a:spLocks noGrp="1"/>
          </p:cNvSpPr>
          <p:nvPr>
            <p:ph type="sldNum" sz="quarter" idx="11"/>
          </p:nvPr>
        </p:nvSpPr>
        <p:spPr/>
        <p:txBody>
          <a:bodyPr/>
          <a:lstStyle/>
          <a:p>
            <a:fld id="{4B1086EF-3011-429C-976B-61D9CA3A2B54}" type="slidenum">
              <a:rPr lang="sv-SE" smtClean="0"/>
              <a:t>13</a:t>
            </a:fld>
            <a:endParaRPr lang="sv-SE"/>
          </a:p>
        </p:txBody>
      </p:sp>
    </p:spTree>
    <p:extLst>
      <p:ext uri="{BB962C8B-B14F-4D97-AF65-F5344CB8AC3E}">
        <p14:creationId xmlns:p14="http://schemas.microsoft.com/office/powerpoint/2010/main" val="1673599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datum 3"/>
          <p:cNvSpPr>
            <a:spLocks noGrp="1"/>
          </p:cNvSpPr>
          <p:nvPr>
            <p:ph type="dt" idx="10"/>
          </p:nvPr>
        </p:nvSpPr>
        <p:spPr/>
        <p:txBody>
          <a:bodyPr/>
          <a:lstStyle/>
          <a:p>
            <a:fld id="{37DBA35B-1191-4174-B153-7DD1424FD990}" type="datetime1">
              <a:rPr lang="sv-SE" smtClean="0"/>
              <a:t>2021-06-03</a:t>
            </a:fld>
            <a:endParaRPr lang="sv-SE"/>
          </a:p>
        </p:txBody>
      </p:sp>
      <p:sp>
        <p:nvSpPr>
          <p:cNvPr id="5" name="Platshållare för bildnummer 4"/>
          <p:cNvSpPr>
            <a:spLocks noGrp="1"/>
          </p:cNvSpPr>
          <p:nvPr>
            <p:ph type="sldNum" sz="quarter" idx="11"/>
          </p:nvPr>
        </p:nvSpPr>
        <p:spPr/>
        <p:txBody>
          <a:bodyPr/>
          <a:lstStyle/>
          <a:p>
            <a:fld id="{4B1086EF-3011-429C-976B-61D9CA3A2B54}" type="slidenum">
              <a:rPr lang="sv-SE" smtClean="0"/>
              <a:t>14</a:t>
            </a:fld>
            <a:endParaRPr lang="sv-SE"/>
          </a:p>
        </p:txBody>
      </p:sp>
    </p:spTree>
    <p:extLst>
      <p:ext uri="{BB962C8B-B14F-4D97-AF65-F5344CB8AC3E}">
        <p14:creationId xmlns:p14="http://schemas.microsoft.com/office/powerpoint/2010/main" val="2721083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datum 3"/>
          <p:cNvSpPr>
            <a:spLocks noGrp="1"/>
          </p:cNvSpPr>
          <p:nvPr>
            <p:ph type="dt" idx="10"/>
          </p:nvPr>
        </p:nvSpPr>
        <p:spPr/>
        <p:txBody>
          <a:bodyPr/>
          <a:lstStyle/>
          <a:p>
            <a:fld id="{37DBA35B-1191-4174-B153-7DD1424FD990}" type="datetime1">
              <a:rPr lang="sv-SE" smtClean="0"/>
              <a:t>2021-06-03</a:t>
            </a:fld>
            <a:endParaRPr lang="sv-SE"/>
          </a:p>
        </p:txBody>
      </p:sp>
      <p:sp>
        <p:nvSpPr>
          <p:cNvPr id="5" name="Platshållare för bildnummer 4"/>
          <p:cNvSpPr>
            <a:spLocks noGrp="1"/>
          </p:cNvSpPr>
          <p:nvPr>
            <p:ph type="sldNum" sz="quarter" idx="11"/>
          </p:nvPr>
        </p:nvSpPr>
        <p:spPr/>
        <p:txBody>
          <a:bodyPr/>
          <a:lstStyle/>
          <a:p>
            <a:fld id="{4B1086EF-3011-429C-976B-61D9CA3A2B54}" type="slidenum">
              <a:rPr lang="sv-SE" smtClean="0"/>
              <a:t>15</a:t>
            </a:fld>
            <a:endParaRPr lang="sv-SE"/>
          </a:p>
        </p:txBody>
      </p:sp>
    </p:spTree>
    <p:extLst>
      <p:ext uri="{BB962C8B-B14F-4D97-AF65-F5344CB8AC3E}">
        <p14:creationId xmlns:p14="http://schemas.microsoft.com/office/powerpoint/2010/main" val="2162609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Du kan inte rapportera enligt lex Sarah för verksamhet i annan nämnd eller extern huvudman, i de fall görs en avvikelse som skickas till berörd verksamhet.</a:t>
            </a:r>
          </a:p>
          <a:p>
            <a:r>
              <a:rPr lang="sv-SE" dirty="0"/>
              <a:t>I vårt fall ligger alla förvaltningens verksamheter under samma nämnd </a:t>
            </a:r>
            <a:r>
              <a:rPr lang="sv-SE"/>
              <a:t>och missförhållandet </a:t>
            </a:r>
            <a:r>
              <a:rPr lang="sv-SE" dirty="0"/>
              <a:t>ska alltså ha inträffat i den </a:t>
            </a:r>
            <a:r>
              <a:rPr lang="sv-SE"/>
              <a:t>egna förvaltningen.</a:t>
            </a:r>
            <a:endParaRPr lang="sv-SE" dirty="0"/>
          </a:p>
          <a:p>
            <a:endParaRPr lang="sv-SE" dirty="0"/>
          </a:p>
        </p:txBody>
      </p:sp>
      <p:sp>
        <p:nvSpPr>
          <p:cNvPr id="4" name="Platshållare för datum 3"/>
          <p:cNvSpPr>
            <a:spLocks noGrp="1"/>
          </p:cNvSpPr>
          <p:nvPr>
            <p:ph type="dt" idx="1"/>
          </p:nvPr>
        </p:nvSpPr>
        <p:spPr/>
        <p:txBody>
          <a:bodyPr/>
          <a:lstStyle/>
          <a:p>
            <a:fld id="{37DBA35B-1191-4174-B153-7DD1424FD990}" type="datetime1">
              <a:rPr lang="sv-SE" smtClean="0"/>
              <a:t>2021-06-03</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16</a:t>
            </a:fld>
            <a:endParaRPr lang="sv-SE"/>
          </a:p>
        </p:txBody>
      </p:sp>
    </p:spTree>
    <p:extLst>
      <p:ext uri="{BB962C8B-B14F-4D97-AF65-F5344CB8AC3E}">
        <p14:creationId xmlns:p14="http://schemas.microsoft.com/office/powerpoint/2010/main" val="933101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datum 3"/>
          <p:cNvSpPr>
            <a:spLocks noGrp="1"/>
          </p:cNvSpPr>
          <p:nvPr>
            <p:ph type="dt" idx="1"/>
          </p:nvPr>
        </p:nvSpPr>
        <p:spPr/>
        <p:txBody>
          <a:bodyPr/>
          <a:lstStyle/>
          <a:p>
            <a:fld id="{F995FFDC-F934-4037-B505-500B08CD3B8C}" type="datetime1">
              <a:rPr lang="sv-SE" smtClean="0"/>
              <a:t>2021-06-03</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17</a:t>
            </a:fld>
            <a:endParaRPr lang="sv-SE"/>
          </a:p>
        </p:txBody>
      </p:sp>
    </p:spTree>
    <p:extLst>
      <p:ext uri="{BB962C8B-B14F-4D97-AF65-F5344CB8AC3E}">
        <p14:creationId xmlns:p14="http://schemas.microsoft.com/office/powerpoint/2010/main" val="2779774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solidFill>
                  <a:schemeClr val="tx1"/>
                </a:solidFill>
              </a:rPr>
              <a:t>Inspektionen för vård och omsorg (IVO)</a:t>
            </a:r>
            <a:endParaRPr lang="sv-SE"/>
          </a:p>
        </p:txBody>
      </p:sp>
      <p:sp>
        <p:nvSpPr>
          <p:cNvPr id="4" name="Platshållare för datum 3"/>
          <p:cNvSpPr>
            <a:spLocks noGrp="1"/>
          </p:cNvSpPr>
          <p:nvPr>
            <p:ph type="dt" idx="1"/>
          </p:nvPr>
        </p:nvSpPr>
        <p:spPr/>
        <p:txBody>
          <a:bodyPr/>
          <a:lstStyle/>
          <a:p>
            <a:fld id="{F995FFDC-F934-4037-B505-500B08CD3B8C}" type="datetime1">
              <a:rPr lang="sv-SE" smtClean="0"/>
              <a:t>2021-06-03</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18</a:t>
            </a:fld>
            <a:endParaRPr lang="sv-SE"/>
          </a:p>
        </p:txBody>
      </p:sp>
    </p:spTree>
    <p:extLst>
      <p:ext uri="{BB962C8B-B14F-4D97-AF65-F5344CB8AC3E}">
        <p14:creationId xmlns:p14="http://schemas.microsoft.com/office/powerpoint/2010/main" val="301206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cs typeface="Arial"/>
            </a:endParaRPr>
          </a:p>
        </p:txBody>
      </p:sp>
      <p:sp>
        <p:nvSpPr>
          <p:cNvPr id="4" name="Platshållare för bildnummer 3"/>
          <p:cNvSpPr>
            <a:spLocks noGrp="1"/>
          </p:cNvSpPr>
          <p:nvPr>
            <p:ph type="sldNum" sz="quarter" idx="5"/>
          </p:nvPr>
        </p:nvSpPr>
        <p:spPr/>
        <p:txBody>
          <a:bodyPr/>
          <a:lstStyle/>
          <a:p>
            <a:fld id="{CACDAB57-F816-4BF1-AA92-3FBCD8549F6B}" type="slidenum">
              <a:rPr lang="sv" smtClean="0"/>
              <a:t>19</a:t>
            </a:fld>
            <a:endParaRPr lang="en-US"/>
          </a:p>
        </p:txBody>
      </p:sp>
    </p:spTree>
    <p:extLst>
      <p:ext uri="{BB962C8B-B14F-4D97-AF65-F5344CB8AC3E}">
        <p14:creationId xmlns:p14="http://schemas.microsoft.com/office/powerpoint/2010/main" val="37288861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Vi föreslår att ni nu ägnar tid åt reflektionsövningar anpassade för er verksamhet.</a:t>
            </a:r>
            <a:br>
              <a:rPr lang="sv-SE"/>
            </a:br>
            <a:endParaRPr lang="sv-SE"/>
          </a:p>
        </p:txBody>
      </p:sp>
      <p:sp>
        <p:nvSpPr>
          <p:cNvPr id="4" name="Platshållare för datum 3"/>
          <p:cNvSpPr>
            <a:spLocks noGrp="1"/>
          </p:cNvSpPr>
          <p:nvPr>
            <p:ph type="dt" idx="1"/>
          </p:nvPr>
        </p:nvSpPr>
        <p:spPr/>
        <p:txBody>
          <a:bodyPr/>
          <a:lstStyle/>
          <a:p>
            <a:fld id="{F995FFDC-F934-4037-B505-500B08CD3B8C}" type="datetime1">
              <a:rPr lang="sv-SE" smtClean="0"/>
              <a:t>2021-06-03</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20</a:t>
            </a:fld>
            <a:endParaRPr lang="sv-SE"/>
          </a:p>
        </p:txBody>
      </p:sp>
    </p:spTree>
    <p:extLst>
      <p:ext uri="{BB962C8B-B14F-4D97-AF65-F5344CB8AC3E}">
        <p14:creationId xmlns:p14="http://schemas.microsoft.com/office/powerpoint/2010/main" val="3687444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datum 3"/>
          <p:cNvSpPr>
            <a:spLocks noGrp="1"/>
          </p:cNvSpPr>
          <p:nvPr>
            <p:ph type="dt" idx="10"/>
          </p:nvPr>
        </p:nvSpPr>
        <p:spPr/>
        <p:txBody>
          <a:bodyPr/>
          <a:lstStyle/>
          <a:p>
            <a:fld id="{FBBFA50B-E819-411C-B95B-B3FD3A3FC2B7}" type="datetime1">
              <a:rPr lang="sv-SE" smtClean="0"/>
              <a:t>2021-06-03</a:t>
            </a:fld>
            <a:endParaRPr lang="sv-SE"/>
          </a:p>
        </p:txBody>
      </p:sp>
      <p:sp>
        <p:nvSpPr>
          <p:cNvPr id="5" name="Platshållare för bildnummer 4"/>
          <p:cNvSpPr>
            <a:spLocks noGrp="1"/>
          </p:cNvSpPr>
          <p:nvPr>
            <p:ph type="sldNum" sz="quarter" idx="11"/>
          </p:nvPr>
        </p:nvSpPr>
        <p:spPr/>
        <p:txBody>
          <a:bodyPr/>
          <a:lstStyle/>
          <a:p>
            <a:fld id="{4B1086EF-3011-429C-976B-61D9CA3A2B54}" type="slidenum">
              <a:rPr lang="sv-SE" smtClean="0"/>
              <a:t>21</a:t>
            </a:fld>
            <a:endParaRPr lang="sv-SE"/>
          </a:p>
        </p:txBody>
      </p:sp>
    </p:spTree>
    <p:extLst>
      <p:ext uri="{BB962C8B-B14F-4D97-AF65-F5344CB8AC3E}">
        <p14:creationId xmlns:p14="http://schemas.microsoft.com/office/powerpoint/2010/main" val="812735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datum 3"/>
          <p:cNvSpPr>
            <a:spLocks noGrp="1"/>
          </p:cNvSpPr>
          <p:nvPr>
            <p:ph type="dt" idx="1"/>
          </p:nvPr>
        </p:nvSpPr>
        <p:spPr/>
        <p:txBody>
          <a:bodyPr/>
          <a:lstStyle/>
          <a:p>
            <a:fld id="{F995FFDC-F934-4037-B505-500B08CD3B8C}" type="datetime1">
              <a:rPr lang="sv-SE" smtClean="0"/>
              <a:t>2021-06-03</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3</a:t>
            </a:fld>
            <a:endParaRPr lang="sv-SE"/>
          </a:p>
        </p:txBody>
      </p:sp>
    </p:spTree>
    <p:extLst>
      <p:ext uri="{BB962C8B-B14F-4D97-AF65-F5344CB8AC3E}">
        <p14:creationId xmlns:p14="http://schemas.microsoft.com/office/powerpoint/2010/main" val="3787162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r>
              <a:rPr lang="sv-SE" sz="1200">
                <a:solidFill>
                  <a:srgbClr val="333333"/>
                </a:solidFill>
              </a:rPr>
              <a:t>Regleras  i </a:t>
            </a:r>
            <a:r>
              <a:rPr lang="sv-SE" sz="1200" b="1">
                <a:solidFill>
                  <a:srgbClr val="333333"/>
                </a:solidFill>
              </a:rPr>
              <a:t>24a Lagen om stöd och service till vissa funktionshindrade LSS  </a:t>
            </a:r>
            <a:r>
              <a:rPr lang="sv-SE" sz="1200">
                <a:solidFill>
                  <a:srgbClr val="333333"/>
                </a:solidFill>
              </a:rPr>
              <a:t>och </a:t>
            </a:r>
            <a:r>
              <a:rPr lang="sv-SE" sz="1200" b="1">
                <a:solidFill>
                  <a:srgbClr val="333333"/>
                </a:solidFill>
              </a:rPr>
              <a:t>14 kap 2 § Socialtjänstlagen (</a:t>
            </a:r>
            <a:r>
              <a:rPr lang="sv-SE" sz="1200" b="1" err="1">
                <a:solidFill>
                  <a:srgbClr val="333333"/>
                </a:solidFill>
              </a:rPr>
              <a:t>SoL</a:t>
            </a:r>
            <a:r>
              <a:rPr lang="sv-SE" sz="1200" b="1">
                <a:solidFill>
                  <a:srgbClr val="333333"/>
                </a:solidFill>
              </a:rPr>
              <a:t>) </a:t>
            </a:r>
          </a:p>
          <a:p>
            <a:pPr lvl="0"/>
            <a:endParaRPr lang="sv-SE" sz="1200">
              <a:solidFill>
                <a:srgbClr val="333333"/>
              </a:solidFill>
            </a:endParaRPr>
          </a:p>
          <a:p>
            <a:pPr lvl="0"/>
            <a:r>
              <a:rPr lang="sv-SE" sz="1200" b="1">
                <a:solidFill>
                  <a:srgbClr val="333333"/>
                </a:solidFill>
              </a:rPr>
              <a:t>SOSFS 2011:9 </a:t>
            </a:r>
            <a:r>
              <a:rPr lang="sv-SE" sz="1200">
                <a:solidFill>
                  <a:srgbClr val="333333"/>
                </a:solidFill>
              </a:rPr>
              <a:t>Socialstyrelsens författningssamling om ledningssystem för kvalitet</a:t>
            </a:r>
            <a:endParaRPr lang="sv-SE" sz="1200"/>
          </a:p>
          <a:p>
            <a:endParaRPr lang="sv-SE"/>
          </a:p>
        </p:txBody>
      </p:sp>
      <p:sp>
        <p:nvSpPr>
          <p:cNvPr id="4" name="Platshållare för datum 3"/>
          <p:cNvSpPr>
            <a:spLocks noGrp="1"/>
          </p:cNvSpPr>
          <p:nvPr>
            <p:ph type="dt" idx="10"/>
          </p:nvPr>
        </p:nvSpPr>
        <p:spPr/>
        <p:txBody>
          <a:bodyPr/>
          <a:lstStyle/>
          <a:p>
            <a:fld id="{37DBA35B-1191-4174-B153-7DD1424FD990}" type="datetime1">
              <a:rPr lang="sv-SE" smtClean="0"/>
              <a:t>2021-06-03</a:t>
            </a:fld>
            <a:endParaRPr lang="sv-SE"/>
          </a:p>
        </p:txBody>
      </p:sp>
      <p:sp>
        <p:nvSpPr>
          <p:cNvPr id="5" name="Platshållare för bildnummer 4"/>
          <p:cNvSpPr>
            <a:spLocks noGrp="1"/>
          </p:cNvSpPr>
          <p:nvPr>
            <p:ph type="sldNum" sz="quarter" idx="11"/>
          </p:nvPr>
        </p:nvSpPr>
        <p:spPr/>
        <p:txBody>
          <a:bodyPr/>
          <a:lstStyle/>
          <a:p>
            <a:fld id="{4B1086EF-3011-429C-976B-61D9CA3A2B54}" type="slidenum">
              <a:rPr lang="sv-SE" smtClean="0"/>
              <a:t>5</a:t>
            </a:fld>
            <a:endParaRPr lang="sv-SE"/>
          </a:p>
        </p:txBody>
      </p:sp>
    </p:spTree>
    <p:extLst>
      <p:ext uri="{BB962C8B-B14F-4D97-AF65-F5344CB8AC3E}">
        <p14:creationId xmlns:p14="http://schemas.microsoft.com/office/powerpoint/2010/main" val="2753531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a:t>Föreskrift = lagstiftning, </a:t>
            </a:r>
            <a:r>
              <a:rPr lang="sv-SE" sz="1200" b="0" err="1"/>
              <a:t>SOSFs</a:t>
            </a:r>
            <a:r>
              <a:rPr lang="sv-SE" sz="1200" b="0" baseline="0"/>
              <a:t> - Socialstyrelsens föreskrifter</a:t>
            </a:r>
            <a:br>
              <a:rPr lang="sv-SE" sz="1200" b="0" baseline="0"/>
            </a:br>
            <a:r>
              <a:rPr lang="sv-SE" sz="1200" b="0" baseline="0"/>
              <a:t>Beslut = tex. Delegationsbeslut (biståndsbeslut), rutiner och riktlinjer i förvaltningen och staden, lokala rutiner, överenskommelser i genomförandeplan </a:t>
            </a:r>
            <a:r>
              <a:rPr lang="sv-SE" sz="1200" b="0" baseline="0" err="1"/>
              <a:t>etc</a:t>
            </a:r>
            <a:br>
              <a:rPr lang="sv-SE" sz="1200" b="0" baseline="0"/>
            </a:br>
            <a:br>
              <a:rPr lang="sv-SE" sz="1200" b="0" baseline="0"/>
            </a:br>
            <a:r>
              <a:rPr lang="sv-SE" sz="1200" b="0" baseline="0"/>
              <a:t>Källa: Ledningssystemet för kvalitet SOFS 2011:9 , Verksamhetens processer</a:t>
            </a:r>
            <a:endParaRPr lang="sv-SE" b="0"/>
          </a:p>
        </p:txBody>
      </p:sp>
      <p:sp>
        <p:nvSpPr>
          <p:cNvPr id="4" name="Platshållare för datum 3"/>
          <p:cNvSpPr>
            <a:spLocks noGrp="1"/>
          </p:cNvSpPr>
          <p:nvPr>
            <p:ph type="dt" idx="10"/>
          </p:nvPr>
        </p:nvSpPr>
        <p:spPr/>
        <p:txBody>
          <a:bodyPr/>
          <a:lstStyle/>
          <a:p>
            <a:fld id="{37DBA35B-1191-4174-B153-7DD1424FD990}" type="datetime1">
              <a:rPr lang="sv-SE" smtClean="0"/>
              <a:t>2021-06-03</a:t>
            </a:fld>
            <a:endParaRPr lang="sv-SE"/>
          </a:p>
        </p:txBody>
      </p:sp>
      <p:sp>
        <p:nvSpPr>
          <p:cNvPr id="5" name="Platshållare för bildnummer 4"/>
          <p:cNvSpPr>
            <a:spLocks noGrp="1"/>
          </p:cNvSpPr>
          <p:nvPr>
            <p:ph type="sldNum" sz="quarter" idx="11"/>
          </p:nvPr>
        </p:nvSpPr>
        <p:spPr/>
        <p:txBody>
          <a:bodyPr/>
          <a:lstStyle/>
          <a:p>
            <a:fld id="{4B1086EF-3011-429C-976B-61D9CA3A2B54}" type="slidenum">
              <a:rPr lang="sv-SE" smtClean="0"/>
              <a:t>6</a:t>
            </a:fld>
            <a:endParaRPr lang="sv-SE"/>
          </a:p>
        </p:txBody>
      </p:sp>
    </p:spTree>
    <p:extLst>
      <p:ext uri="{BB962C8B-B14F-4D97-AF65-F5344CB8AC3E}">
        <p14:creationId xmlns:p14="http://schemas.microsoft.com/office/powerpoint/2010/main" val="651828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solidFill>
                  <a:schemeClr val="tx1"/>
                </a:solidFill>
              </a:rPr>
              <a:t>Genom att vi arbetar systematiskt med avvikelser och analyser av dem kan vi se eventuella mönster och genomföra de förbättringar som behövs för att säkerställa god kvalitet i verksamheten. </a:t>
            </a:r>
          </a:p>
        </p:txBody>
      </p:sp>
      <p:sp>
        <p:nvSpPr>
          <p:cNvPr id="4" name="Platshållare för datum 3"/>
          <p:cNvSpPr>
            <a:spLocks noGrp="1"/>
          </p:cNvSpPr>
          <p:nvPr>
            <p:ph type="dt" idx="1"/>
          </p:nvPr>
        </p:nvSpPr>
        <p:spPr/>
        <p:txBody>
          <a:bodyPr/>
          <a:lstStyle/>
          <a:p>
            <a:fld id="{F995FFDC-F934-4037-B505-500B08CD3B8C}" type="datetime1">
              <a:rPr lang="sv-SE" smtClean="0"/>
              <a:t>2021-06-03</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7</a:t>
            </a:fld>
            <a:endParaRPr lang="sv-SE"/>
          </a:p>
        </p:txBody>
      </p:sp>
    </p:spTree>
    <p:extLst>
      <p:ext uri="{BB962C8B-B14F-4D97-AF65-F5344CB8AC3E}">
        <p14:creationId xmlns:p14="http://schemas.microsoft.com/office/powerpoint/2010/main" val="2597739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idx="10"/>
          </p:nvPr>
        </p:nvSpPr>
        <p:spPr/>
        <p:txBody>
          <a:bodyPr/>
          <a:lstStyle/>
          <a:p>
            <a:fld id="{37DBA35B-1191-4174-B153-7DD1424FD990}" type="datetime1">
              <a:rPr lang="sv-SE" smtClean="0"/>
              <a:t>2021-06-03</a:t>
            </a:fld>
            <a:endParaRPr lang="sv-SE"/>
          </a:p>
        </p:txBody>
      </p:sp>
      <p:sp>
        <p:nvSpPr>
          <p:cNvPr id="5" name="Platshållare för bildnummer 4"/>
          <p:cNvSpPr>
            <a:spLocks noGrp="1"/>
          </p:cNvSpPr>
          <p:nvPr>
            <p:ph type="sldNum" sz="quarter" idx="11"/>
          </p:nvPr>
        </p:nvSpPr>
        <p:spPr/>
        <p:txBody>
          <a:bodyPr/>
          <a:lstStyle/>
          <a:p>
            <a:fld id="{4B1086EF-3011-429C-976B-61D9CA3A2B54}" type="slidenum">
              <a:rPr lang="sv-SE" smtClean="0"/>
              <a:t>8</a:t>
            </a:fld>
            <a:endParaRPr lang="sv-SE"/>
          </a:p>
        </p:txBody>
      </p:sp>
    </p:spTree>
    <p:extLst>
      <p:ext uri="{BB962C8B-B14F-4D97-AF65-F5344CB8AC3E}">
        <p14:creationId xmlns:p14="http://schemas.microsoft.com/office/powerpoint/2010/main" val="975792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Först när vi förstår varför händelsen inträffat, kan vi vidta rätt åtgärder för att motverka att något liknande inträffar igen.</a:t>
            </a:r>
          </a:p>
        </p:txBody>
      </p:sp>
      <p:sp>
        <p:nvSpPr>
          <p:cNvPr id="4" name="Platshållare för datum 3"/>
          <p:cNvSpPr>
            <a:spLocks noGrp="1"/>
          </p:cNvSpPr>
          <p:nvPr>
            <p:ph type="dt" idx="1"/>
          </p:nvPr>
        </p:nvSpPr>
        <p:spPr/>
        <p:txBody>
          <a:bodyPr/>
          <a:lstStyle/>
          <a:p>
            <a:fld id="{F995FFDC-F934-4037-B505-500B08CD3B8C}" type="datetime1">
              <a:rPr lang="sv-SE" smtClean="0"/>
              <a:t>2021-06-03</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9</a:t>
            </a:fld>
            <a:endParaRPr lang="sv-SE"/>
          </a:p>
        </p:txBody>
      </p:sp>
    </p:spTree>
    <p:extLst>
      <p:ext uri="{BB962C8B-B14F-4D97-AF65-F5344CB8AC3E}">
        <p14:creationId xmlns:p14="http://schemas.microsoft.com/office/powerpoint/2010/main" val="386438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Omedelbara åtgärder syftar till att förhindra att det händer igen. </a:t>
            </a:r>
          </a:p>
          <a:p>
            <a:r>
              <a:rPr lang="sv-SE"/>
              <a:t>Tänk på att omedelbara åtgärder inte enbart gäller den drabbade brukaren utan även ska inkludera verksamheten – om något behöver åtgärdas skyndsamt i verksamheten för att undvika att det händer igen. </a:t>
            </a:r>
          </a:p>
          <a:p>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sv-SE"/>
              <a:t>Chefen ansvarar för utredning och bedömning av avvikelser, vidtar åtgärder och följer upp avvikelser, i samarbete med medarbetarna.</a:t>
            </a:r>
          </a:p>
        </p:txBody>
      </p:sp>
      <p:sp>
        <p:nvSpPr>
          <p:cNvPr id="4" name="Platshållare för datum 3"/>
          <p:cNvSpPr>
            <a:spLocks noGrp="1"/>
          </p:cNvSpPr>
          <p:nvPr>
            <p:ph type="dt" idx="10"/>
          </p:nvPr>
        </p:nvSpPr>
        <p:spPr/>
        <p:txBody>
          <a:bodyPr/>
          <a:lstStyle/>
          <a:p>
            <a:fld id="{37DBA35B-1191-4174-B153-7DD1424FD990}" type="datetime1">
              <a:rPr lang="sv-SE" smtClean="0"/>
              <a:t>2021-06-03</a:t>
            </a:fld>
            <a:endParaRPr lang="sv-SE"/>
          </a:p>
        </p:txBody>
      </p:sp>
      <p:sp>
        <p:nvSpPr>
          <p:cNvPr id="5" name="Platshållare för bildnummer 4"/>
          <p:cNvSpPr>
            <a:spLocks noGrp="1"/>
          </p:cNvSpPr>
          <p:nvPr>
            <p:ph type="sldNum" sz="quarter" idx="11"/>
          </p:nvPr>
        </p:nvSpPr>
        <p:spPr/>
        <p:txBody>
          <a:bodyPr/>
          <a:lstStyle/>
          <a:p>
            <a:fld id="{4B1086EF-3011-429C-976B-61D9CA3A2B54}" type="slidenum">
              <a:rPr lang="sv-SE" smtClean="0"/>
              <a:t>10</a:t>
            </a:fld>
            <a:endParaRPr lang="sv-SE"/>
          </a:p>
        </p:txBody>
      </p:sp>
    </p:spTree>
    <p:extLst>
      <p:ext uri="{BB962C8B-B14F-4D97-AF65-F5344CB8AC3E}">
        <p14:creationId xmlns:p14="http://schemas.microsoft.com/office/powerpoint/2010/main" val="2714521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För mer information, se datorhjälpens handböcker. </a:t>
            </a:r>
          </a:p>
        </p:txBody>
      </p:sp>
      <p:sp>
        <p:nvSpPr>
          <p:cNvPr id="4" name="Platshållare för bildnummer 3"/>
          <p:cNvSpPr>
            <a:spLocks noGrp="1"/>
          </p:cNvSpPr>
          <p:nvPr>
            <p:ph type="sldNum" sz="quarter" idx="10"/>
          </p:nvPr>
        </p:nvSpPr>
        <p:spPr/>
        <p:txBody>
          <a:bodyPr/>
          <a:lstStyle/>
          <a:p>
            <a:fld id="{378970E8-606E-544E-9196-A0321FFF4315}" type="slidenum">
              <a:rPr lang="sv-SE" smtClean="0"/>
              <a:pPr/>
              <a:t>11</a:t>
            </a:fld>
            <a:endParaRPr lang="sv-SE"/>
          </a:p>
        </p:txBody>
      </p:sp>
    </p:spTree>
    <p:extLst>
      <p:ext uri="{BB962C8B-B14F-4D97-AF65-F5344CB8AC3E}">
        <p14:creationId xmlns:p14="http://schemas.microsoft.com/office/powerpoint/2010/main" val="23757953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solidFill>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4186997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Tree>
    <p:extLst>
      <p:ext uri="{BB962C8B-B14F-4D97-AF65-F5344CB8AC3E}">
        <p14:creationId xmlns:p14="http://schemas.microsoft.com/office/powerpoint/2010/main" val="24072373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7543038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7087165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5108323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804035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178765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a:t>Klicka på ikonen </a:t>
            </a:r>
            <a:br>
              <a:rPr lang="sv-SE"/>
            </a:br>
            <a:br>
              <a:rPr lang="sv-SE"/>
            </a:br>
            <a:r>
              <a:rPr lang="sv-SE"/>
              <a:t>för att lägga till en bild</a:t>
            </a:r>
            <a:endParaRPr lang="en-US"/>
          </a:p>
        </p:txBody>
      </p:sp>
    </p:spTree>
    <p:extLst>
      <p:ext uri="{BB962C8B-B14F-4D97-AF65-F5344CB8AC3E}">
        <p14:creationId xmlns:p14="http://schemas.microsoft.com/office/powerpoint/2010/main" val="25883367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Tree>
    <p:extLst>
      <p:ext uri="{BB962C8B-B14F-4D97-AF65-F5344CB8AC3E}">
        <p14:creationId xmlns:p14="http://schemas.microsoft.com/office/powerpoint/2010/main" val="33886726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9239428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7754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3197552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474F5195-589E-4BA5-AA31-A11EABAE756F}"/>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41148642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388E3460-7228-4DB3-A6B8-F304B211BC3F}"/>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lumMod val="95000"/>
                    <a:lumOff val="5000"/>
                  </a:schemeClr>
                </a:solidFill>
              </a:rPr>
              <a:t>Hållbar stad – öppen för världen</a:t>
            </a:r>
          </a:p>
        </p:txBody>
      </p:sp>
    </p:spTree>
    <p:extLst>
      <p:ext uri="{BB962C8B-B14F-4D97-AF65-F5344CB8AC3E}">
        <p14:creationId xmlns:p14="http://schemas.microsoft.com/office/powerpoint/2010/main" val="10014148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8" name="Rubrik 3">
            <a:extLst>
              <a:ext uri="{FF2B5EF4-FFF2-40B4-BE49-F238E27FC236}">
                <a16:creationId xmlns:a16="http://schemas.microsoft.com/office/drawing/2014/main" id="{81ADCA10-B0AD-4D27-A94A-34783BF31DB3}"/>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7" name="textruta 6">
            <a:extLst>
              <a:ext uri="{FF2B5EF4-FFF2-40B4-BE49-F238E27FC236}">
                <a16:creationId xmlns:a16="http://schemas.microsoft.com/office/drawing/2014/main" id="{6553C1A9-DB36-4729-A526-0352AB7C6E25}"/>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3821230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71496530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Rubrik +  text">
    <p:spTree>
      <p:nvGrpSpPr>
        <p:cNvPr id="1" name=""/>
        <p:cNvGrpSpPr/>
        <p:nvPr/>
      </p:nvGrpSpPr>
      <p:grpSpPr>
        <a:xfrm>
          <a:off x="0" y="0"/>
          <a:ext cx="0" cy="0"/>
          <a:chOff x="0" y="0"/>
          <a:chExt cx="0" cy="0"/>
        </a:xfrm>
      </p:grpSpPr>
      <p:sp>
        <p:nvSpPr>
          <p:cNvPr id="9" name="Rubrik 8"/>
          <p:cNvSpPr>
            <a:spLocks noGrp="1"/>
          </p:cNvSpPr>
          <p:nvPr>
            <p:ph type="title" hasCustomPrompt="1"/>
          </p:nvPr>
        </p:nvSpPr>
        <p:spPr/>
        <p:txBody>
          <a:bodyPr/>
          <a:lstStyle/>
          <a:p>
            <a:r>
              <a:rPr lang="sv-SE"/>
              <a:t>Rubrik </a:t>
            </a:r>
            <a:r>
              <a:rPr lang="sv-SE" err="1"/>
              <a:t>rubrik</a:t>
            </a:r>
            <a:r>
              <a:rPr lang="sv-SE"/>
              <a:t> </a:t>
            </a:r>
            <a:r>
              <a:rPr lang="sv-SE" err="1"/>
              <a:t>rubrik</a:t>
            </a:r>
            <a:endParaRPr lang="sv-SE"/>
          </a:p>
        </p:txBody>
      </p:sp>
      <p:sp>
        <p:nvSpPr>
          <p:cNvPr id="10" name="Platshållare för text 12"/>
          <p:cNvSpPr>
            <a:spLocks noGrp="1"/>
          </p:cNvSpPr>
          <p:nvPr>
            <p:ph type="body" sz="quarter" idx="13" hasCustomPrompt="1"/>
          </p:nvPr>
        </p:nvSpPr>
        <p:spPr>
          <a:xfrm>
            <a:off x="696000" y="1440000"/>
            <a:ext cx="10971464" cy="4694400"/>
          </a:xfrm>
        </p:spPr>
        <p:txBody>
          <a:bodyPr/>
          <a:lstStyle/>
          <a:p>
            <a:pPr lvl="0"/>
            <a:r>
              <a:rPr lang="en-US"/>
              <a:t>Text </a:t>
            </a:r>
            <a:r>
              <a:rPr lang="en-US" err="1"/>
              <a:t>text</a:t>
            </a:r>
            <a:r>
              <a:rPr lang="en-US"/>
              <a:t> </a:t>
            </a:r>
            <a:r>
              <a:rPr lang="en-US" err="1"/>
              <a:t>text</a:t>
            </a:r>
            <a:r>
              <a:rPr lang="en-US"/>
              <a:t> </a:t>
            </a:r>
            <a:r>
              <a:rPr lang="en-US" err="1"/>
              <a:t>text</a:t>
            </a:r>
            <a:r>
              <a:rPr lang="en-US"/>
              <a:t> </a:t>
            </a:r>
            <a:r>
              <a:rPr lang="en-US" err="1"/>
              <a:t>text</a:t>
            </a:r>
            <a:endParaRPr lang="en-US"/>
          </a:p>
          <a:p>
            <a:pPr lvl="1"/>
            <a:r>
              <a:rPr lang="sv-SE"/>
              <a:t>Nivå två</a:t>
            </a:r>
          </a:p>
          <a:p>
            <a:pPr lvl="2"/>
            <a:r>
              <a:rPr lang="sv-SE"/>
              <a:t>Nivå tre</a:t>
            </a:r>
          </a:p>
          <a:p>
            <a:pPr lvl="3"/>
            <a:r>
              <a:rPr lang="sv-SE"/>
              <a:t>Nivå fyra</a:t>
            </a:r>
          </a:p>
          <a:p>
            <a:pPr lvl="4"/>
            <a:r>
              <a:rPr lang="sv-SE"/>
              <a:t>Nivå fem</a:t>
            </a:r>
          </a:p>
        </p:txBody>
      </p:sp>
      <p:sp>
        <p:nvSpPr>
          <p:cNvPr id="3" name="textruta 2"/>
          <p:cNvSpPr txBox="1"/>
          <p:nvPr userDrawn="1"/>
        </p:nvSpPr>
        <p:spPr>
          <a:xfrm>
            <a:off x="4358626" y="1563847"/>
            <a:ext cx="184731" cy="338554"/>
          </a:xfrm>
          <a:prstGeom prst="rect">
            <a:avLst/>
          </a:prstGeom>
          <a:noFill/>
        </p:spPr>
        <p:txBody>
          <a:bodyPr wrap="none" rtlCol="0">
            <a:spAutoFit/>
          </a:bodyPr>
          <a:lstStyle/>
          <a:p>
            <a:endParaRPr lang="sv-SE" sz="1600" b="1" err="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61678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Bild + text vänster">
    <p:spTree>
      <p:nvGrpSpPr>
        <p:cNvPr id="1" name=""/>
        <p:cNvGrpSpPr/>
        <p:nvPr/>
      </p:nvGrpSpPr>
      <p:grpSpPr>
        <a:xfrm>
          <a:off x="0" y="0"/>
          <a:ext cx="0" cy="0"/>
          <a:chOff x="0" y="0"/>
          <a:chExt cx="0" cy="0"/>
        </a:xfrm>
      </p:grpSpPr>
      <p:sp>
        <p:nvSpPr>
          <p:cNvPr id="5" name="Rubrik 4"/>
          <p:cNvSpPr>
            <a:spLocks noGrp="1"/>
          </p:cNvSpPr>
          <p:nvPr>
            <p:ph type="title" hasCustomPrompt="1"/>
          </p:nvPr>
        </p:nvSpPr>
        <p:spPr/>
        <p:txBody>
          <a:bodyPr/>
          <a:lstStyle/>
          <a:p>
            <a:r>
              <a:rPr lang="sv-SE"/>
              <a:t>Rubrik rubrik rubrik</a:t>
            </a:r>
          </a:p>
        </p:txBody>
      </p:sp>
      <p:sp>
        <p:nvSpPr>
          <p:cNvPr id="6" name="Platshållare för bild 9"/>
          <p:cNvSpPr>
            <a:spLocks noGrp="1"/>
          </p:cNvSpPr>
          <p:nvPr>
            <p:ph type="pic" sz="quarter" idx="12" hasCustomPrompt="1"/>
          </p:nvPr>
        </p:nvSpPr>
        <p:spPr>
          <a:xfrm>
            <a:off x="7851885" y="1368000"/>
            <a:ext cx="4080000" cy="4824000"/>
          </a:xfrm>
          <a:solidFill>
            <a:schemeClr val="bg1">
              <a:lumMod val="95000"/>
            </a:schemeClr>
          </a:solidFill>
          <a:ln>
            <a:noFill/>
          </a:ln>
        </p:spPr>
        <p:txBody>
          <a:bodyPr lIns="180000" tIns="180000"/>
          <a:lstStyle>
            <a:lvl1pPr>
              <a:defRPr sz="1200" i="1" baseline="0">
                <a:solidFill>
                  <a:schemeClr val="tx1"/>
                </a:solidFill>
              </a:defRPr>
            </a:lvl1pPr>
          </a:lstStyle>
          <a:p>
            <a:r>
              <a:rPr lang="sv-SE"/>
              <a:t>Klicka på ikonen för att infoga bild.</a:t>
            </a:r>
          </a:p>
        </p:txBody>
      </p:sp>
      <p:sp>
        <p:nvSpPr>
          <p:cNvPr id="7" name="Platshållare för text 12"/>
          <p:cNvSpPr>
            <a:spLocks noGrp="1"/>
          </p:cNvSpPr>
          <p:nvPr>
            <p:ph type="body" sz="quarter" idx="13" hasCustomPrompt="1"/>
          </p:nvPr>
        </p:nvSpPr>
        <p:spPr>
          <a:xfrm>
            <a:off x="696000" y="1440000"/>
            <a:ext cx="6720000" cy="4694400"/>
          </a:xfrm>
        </p:spPr>
        <p:txBody>
          <a:bodyPr/>
          <a:lstStyle/>
          <a:p>
            <a:pPr lvl="0"/>
            <a:r>
              <a:rPr lang="en-US"/>
              <a:t>Text </a:t>
            </a:r>
            <a:r>
              <a:rPr lang="en-US" err="1"/>
              <a:t>text</a:t>
            </a:r>
            <a:r>
              <a:rPr lang="en-US"/>
              <a:t> </a:t>
            </a:r>
            <a:r>
              <a:rPr lang="en-US" err="1"/>
              <a:t>text</a:t>
            </a:r>
            <a:r>
              <a:rPr lang="en-US"/>
              <a:t> </a:t>
            </a:r>
            <a:r>
              <a:rPr lang="en-US" err="1"/>
              <a:t>text</a:t>
            </a:r>
            <a:r>
              <a:rPr lang="en-US"/>
              <a:t> </a:t>
            </a:r>
            <a:r>
              <a:rPr lang="en-US" err="1"/>
              <a:t>text</a:t>
            </a:r>
            <a:endParaRPr lang="en-US"/>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97913609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tx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tx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tx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9268684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1212937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79250"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8556983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9653569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628542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9523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5180063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24311530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13694464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a:t>Klicka på ikonen </a:t>
            </a:r>
            <a:br>
              <a:rPr lang="sv-SE"/>
            </a:br>
            <a:br>
              <a:rPr lang="sv-SE"/>
            </a:br>
            <a:r>
              <a:rPr lang="sv-SE"/>
              <a:t>för att lägga till en bild</a:t>
            </a:r>
            <a:endParaRPr lang="en-US"/>
          </a:p>
        </p:txBody>
      </p:sp>
    </p:spTree>
    <p:extLst>
      <p:ext uri="{BB962C8B-B14F-4D97-AF65-F5344CB8AC3E}">
        <p14:creationId xmlns:p14="http://schemas.microsoft.com/office/powerpoint/2010/main" val="57241932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Tree>
    <p:extLst>
      <p:ext uri="{BB962C8B-B14F-4D97-AF65-F5344CB8AC3E}">
        <p14:creationId xmlns:p14="http://schemas.microsoft.com/office/powerpoint/2010/main" val="370272873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401370054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01674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379632599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tx1"/>
                </a:solidFill>
              </a:defRPr>
            </a:lvl1pPr>
          </a:lstStyle>
          <a:p>
            <a:r>
              <a:rPr lang="sv-SE"/>
              <a:t>Klicka här för att ändra mall för rubrikformat</a:t>
            </a:r>
            <a:endParaRPr lang="en-US"/>
          </a:p>
        </p:txBody>
      </p:sp>
      <p:sp>
        <p:nvSpPr>
          <p:cNvPr id="15" name="textruta 14">
            <a:extLst>
              <a:ext uri="{FF2B5EF4-FFF2-40B4-BE49-F238E27FC236}">
                <a16:creationId xmlns:a16="http://schemas.microsoft.com/office/drawing/2014/main" id="{F8CA43A6-7E16-4DBD-AD75-D68133193CD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lumMod val="95000"/>
                    <a:lumOff val="5000"/>
                  </a:schemeClr>
                </a:solidFill>
              </a:rPr>
              <a:t>Hållbar stad – öppen för världen</a:t>
            </a:r>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04367532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8" name="Rubrik 3">
            <a:extLst>
              <a:ext uri="{FF2B5EF4-FFF2-40B4-BE49-F238E27FC236}">
                <a16:creationId xmlns:a16="http://schemas.microsoft.com/office/drawing/2014/main" id="{A335F1B5-8765-459C-802C-DA620794171A}"/>
              </a:ext>
            </a:extLst>
          </p:cNvPr>
          <p:cNvSpPr>
            <a:spLocks noGrp="1"/>
          </p:cNvSpPr>
          <p:nvPr>
            <p:ph type="title" hasCustomPrompt="1"/>
          </p:nvPr>
        </p:nvSpPr>
        <p:spPr>
          <a:xfrm>
            <a:off x="1420650" y="2399545"/>
            <a:ext cx="6148878" cy="309600"/>
          </a:xfrm>
        </p:spPr>
        <p:txBody>
          <a:bodyPr>
            <a:normAutofit/>
          </a:bodyPr>
          <a:lstStyle>
            <a:lvl1pPr>
              <a:defRPr sz="1700">
                <a:solidFill>
                  <a:schemeClr val="tx1"/>
                </a:solidFill>
              </a:defRPr>
            </a:lvl1pPr>
          </a:lstStyle>
          <a:p>
            <a:r>
              <a:rPr lang="sv-SE"/>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tx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7" name="textruta 6">
            <a:extLst>
              <a:ext uri="{FF2B5EF4-FFF2-40B4-BE49-F238E27FC236}">
                <a16:creationId xmlns:a16="http://schemas.microsoft.com/office/drawing/2014/main" id="{92F5E2AC-A457-4DE9-9A2C-4BE86BC00522}"/>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1764412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solidFill>
              </a:rPr>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7068423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369801052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solidFill>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418699711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latshållare för bildnummer 2">
            <a:extLst>
              <a:ext uri="{FF2B5EF4-FFF2-40B4-BE49-F238E27FC236}">
                <a16:creationId xmlns:a16="http://schemas.microsoft.com/office/drawing/2014/main" id="{040785F0-4073-4C09-A77E-AF825CBA6233}"/>
              </a:ext>
            </a:extLst>
          </p:cNvPr>
          <p:cNvSpPr>
            <a:spLocks noGrp="1"/>
          </p:cNvSpPr>
          <p:nvPr>
            <p:ph type="sldNum" sz="quarter" idx="12"/>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7406511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79250"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21474088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407988" y="2281031"/>
            <a:ext cx="5278080" cy="352468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432000" y="2281035"/>
            <a:ext cx="5280000" cy="352468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50788418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18398255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5" name="Platshållare för bildnummer 4">
            <a:extLst>
              <a:ext uri="{FF2B5EF4-FFF2-40B4-BE49-F238E27FC236}">
                <a16:creationId xmlns:a16="http://schemas.microsoft.com/office/drawing/2014/main" id="{BA6D7259-E2CF-428A-9B5C-9AEE444FC13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48155490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65445030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6" name="Platshållare för bildnummer 5">
            <a:extLst>
              <a:ext uri="{FF2B5EF4-FFF2-40B4-BE49-F238E27FC236}">
                <a16:creationId xmlns:a16="http://schemas.microsoft.com/office/drawing/2014/main" id="{344BB15C-87DA-407B-A8B6-CA070A8D70E5}"/>
              </a:ext>
            </a:extLst>
          </p:cNvPr>
          <p:cNvSpPr>
            <a:spLocks noGrp="1"/>
          </p:cNvSpPr>
          <p:nvPr>
            <p:ph type="sldNum" sz="quarter" idx="16"/>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00880293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a:t>Klicka på ikonen </a:t>
            </a:r>
            <a:br>
              <a:rPr lang="sv-SE"/>
            </a:br>
            <a:br>
              <a:rPr lang="sv-SE"/>
            </a:br>
            <a:r>
              <a:rPr lang="sv-SE"/>
              <a:t>för att lägga till en bild</a:t>
            </a:r>
            <a:endParaRPr lang="en-US"/>
          </a:p>
        </p:txBody>
      </p:sp>
    </p:spTree>
    <p:extLst>
      <p:ext uri="{BB962C8B-B14F-4D97-AF65-F5344CB8AC3E}">
        <p14:creationId xmlns:p14="http://schemas.microsoft.com/office/powerpoint/2010/main" val="14684120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
        <p:nvSpPr>
          <p:cNvPr id="15" name="textruta 14">
            <a:extLst>
              <a:ext uri="{FF2B5EF4-FFF2-40B4-BE49-F238E27FC236}">
                <a16:creationId xmlns:a16="http://schemas.microsoft.com/office/drawing/2014/main" id="{F8CA43A6-7E16-4DBD-AD75-D68133193CD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solidFill>
              </a:rPr>
              <a:t>Hållbar stad – öppen för världen</a:t>
            </a:r>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50302456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Tree>
    <p:extLst>
      <p:ext uri="{BB962C8B-B14F-4D97-AF65-F5344CB8AC3E}">
        <p14:creationId xmlns:p14="http://schemas.microsoft.com/office/powerpoint/2010/main" val="240723735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474F5195-589E-4BA5-AA31-A11EABAE756F}"/>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411486421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95238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solidFill>
              </a:rPr>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7068423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
        <p:nvSpPr>
          <p:cNvPr id="15" name="textruta 14">
            <a:extLst>
              <a:ext uri="{FF2B5EF4-FFF2-40B4-BE49-F238E27FC236}">
                <a16:creationId xmlns:a16="http://schemas.microsoft.com/office/drawing/2014/main" id="{F8CA43A6-7E16-4DBD-AD75-D68133193CD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solidFill>
              </a:rPr>
              <a:t>Hållbar stad – öppen för världen</a:t>
            </a:r>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50302456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4" name="Rubrik 3">
            <a:extLst>
              <a:ext uri="{FF2B5EF4-FFF2-40B4-BE49-F238E27FC236}">
                <a16:creationId xmlns:a16="http://schemas.microsoft.com/office/drawing/2014/main" id="{7A284E58-B676-47B0-B49B-D281A884EF27}"/>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solidFill>
                <a:latin typeface="+mn-lt"/>
              </a:rPr>
              <a:t>Hållbar stad – öppen för världen</a:t>
            </a:r>
          </a:p>
        </p:txBody>
      </p:sp>
    </p:spTree>
    <p:extLst>
      <p:ext uri="{BB962C8B-B14F-4D97-AF65-F5344CB8AC3E}">
        <p14:creationId xmlns:p14="http://schemas.microsoft.com/office/powerpoint/2010/main" val="111049596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639076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Rubrik +  text">
    <p:spTree>
      <p:nvGrpSpPr>
        <p:cNvPr id="1" name=""/>
        <p:cNvGrpSpPr/>
        <p:nvPr/>
      </p:nvGrpSpPr>
      <p:grpSpPr>
        <a:xfrm>
          <a:off x="0" y="0"/>
          <a:ext cx="0" cy="0"/>
          <a:chOff x="0" y="0"/>
          <a:chExt cx="0" cy="0"/>
        </a:xfrm>
      </p:grpSpPr>
      <p:sp>
        <p:nvSpPr>
          <p:cNvPr id="9" name="Rubrik 8"/>
          <p:cNvSpPr>
            <a:spLocks noGrp="1"/>
          </p:cNvSpPr>
          <p:nvPr>
            <p:ph type="title" hasCustomPrompt="1"/>
          </p:nvPr>
        </p:nvSpPr>
        <p:spPr/>
        <p:txBody>
          <a:bodyPr/>
          <a:lstStyle/>
          <a:p>
            <a:r>
              <a:rPr lang="sv-SE"/>
              <a:t>Rubrik </a:t>
            </a:r>
            <a:r>
              <a:rPr lang="sv-SE" err="1"/>
              <a:t>rubrik</a:t>
            </a:r>
            <a:r>
              <a:rPr lang="sv-SE"/>
              <a:t> </a:t>
            </a:r>
            <a:r>
              <a:rPr lang="sv-SE" err="1"/>
              <a:t>rubrik</a:t>
            </a:r>
            <a:endParaRPr lang="sv-SE"/>
          </a:p>
        </p:txBody>
      </p:sp>
      <p:sp>
        <p:nvSpPr>
          <p:cNvPr id="2" name="Platshållare för bildnummer 1"/>
          <p:cNvSpPr>
            <a:spLocks noGrp="1"/>
          </p:cNvSpPr>
          <p:nvPr>
            <p:ph type="sldNum" sz="quarter" idx="14"/>
          </p:nvPr>
        </p:nvSpPr>
        <p:spPr>
          <a:xfrm>
            <a:off x="11064069" y="6269050"/>
            <a:ext cx="603395" cy="417576"/>
          </a:xfrm>
          <a:prstGeom prst="rect">
            <a:avLst/>
          </a:prstGeom>
        </p:spPr>
        <p:txBody>
          <a:bodyPr/>
          <a:lstStyle/>
          <a:p>
            <a:fld id="{CCB980A4-8073-2E47-BD49-CDC58DACAC28}" type="slidenum">
              <a:rPr lang="sv-SE" smtClean="0"/>
              <a:pPr/>
              <a:t>‹#›</a:t>
            </a:fld>
            <a:endParaRPr lang="sv-SE"/>
          </a:p>
        </p:txBody>
      </p:sp>
      <p:sp>
        <p:nvSpPr>
          <p:cNvPr id="10" name="Platshållare för text 12"/>
          <p:cNvSpPr>
            <a:spLocks noGrp="1"/>
          </p:cNvSpPr>
          <p:nvPr>
            <p:ph type="body" sz="quarter" idx="13" hasCustomPrompt="1"/>
          </p:nvPr>
        </p:nvSpPr>
        <p:spPr>
          <a:xfrm>
            <a:off x="696000" y="1440000"/>
            <a:ext cx="10971464" cy="4694400"/>
          </a:xfrm>
        </p:spPr>
        <p:txBody>
          <a:bodyPr/>
          <a:lstStyle/>
          <a:p>
            <a:pPr lvl="0"/>
            <a:r>
              <a:rPr lang="en-US"/>
              <a:t>Text </a:t>
            </a:r>
            <a:r>
              <a:rPr lang="en-US" err="1"/>
              <a:t>text</a:t>
            </a:r>
            <a:r>
              <a:rPr lang="en-US"/>
              <a:t> </a:t>
            </a:r>
            <a:r>
              <a:rPr lang="en-US" err="1"/>
              <a:t>text</a:t>
            </a:r>
            <a:r>
              <a:rPr lang="en-US"/>
              <a:t> </a:t>
            </a:r>
            <a:r>
              <a:rPr lang="en-US" err="1"/>
              <a:t>text</a:t>
            </a:r>
            <a:r>
              <a:rPr lang="en-US"/>
              <a:t> </a:t>
            </a:r>
            <a:r>
              <a:rPr lang="en-US" err="1"/>
              <a:t>text</a:t>
            </a:r>
            <a:endParaRPr lang="en-US"/>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736925742"/>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4" name="Rubrik 3">
            <a:extLst>
              <a:ext uri="{FF2B5EF4-FFF2-40B4-BE49-F238E27FC236}">
                <a16:creationId xmlns:a16="http://schemas.microsoft.com/office/drawing/2014/main" id="{7A284E58-B676-47B0-B49B-D281A884EF27}"/>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solidFill>
                <a:latin typeface="+mn-lt"/>
              </a:rPr>
              <a:t>Hållbar stad – öppen för världen</a:t>
            </a:r>
          </a:p>
        </p:txBody>
      </p:sp>
    </p:spTree>
    <p:extLst>
      <p:ext uri="{BB962C8B-B14F-4D97-AF65-F5344CB8AC3E}">
        <p14:creationId xmlns:p14="http://schemas.microsoft.com/office/powerpoint/2010/main" val="1110495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63907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25152883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latshållare för bildnummer 2">
            <a:extLst>
              <a:ext uri="{FF2B5EF4-FFF2-40B4-BE49-F238E27FC236}">
                <a16:creationId xmlns:a16="http://schemas.microsoft.com/office/drawing/2014/main" id="{2BC929D8-093F-4826-8D04-F268FF63E889}"/>
              </a:ext>
            </a:extLst>
          </p:cNvPr>
          <p:cNvSpPr>
            <a:spLocks noGrp="1"/>
          </p:cNvSpPr>
          <p:nvPr>
            <p:ph type="sldNum" sz="quarter" idx="12"/>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7456351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79250"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bildnummer 5">
            <a:extLst>
              <a:ext uri="{FF2B5EF4-FFF2-40B4-BE49-F238E27FC236}">
                <a16:creationId xmlns:a16="http://schemas.microsoft.com/office/drawing/2014/main" id="{615128C6-B678-4715-9D0F-D4C07F59EDA5}"/>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830721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latshållare för bildnummer 2">
            <a:extLst>
              <a:ext uri="{FF2B5EF4-FFF2-40B4-BE49-F238E27FC236}">
                <a16:creationId xmlns:a16="http://schemas.microsoft.com/office/drawing/2014/main" id="{040785F0-4073-4C09-A77E-AF825CBA6233}"/>
              </a:ext>
            </a:extLst>
          </p:cNvPr>
          <p:cNvSpPr>
            <a:spLocks noGrp="1"/>
          </p:cNvSpPr>
          <p:nvPr>
            <p:ph type="sldNum" sz="quarter" idx="12"/>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740651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088807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731503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7032412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6629092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5522466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a:t>Klicka på ikonen </a:t>
            </a:r>
            <a:br>
              <a:rPr lang="sv-SE"/>
            </a:br>
            <a:br>
              <a:rPr lang="sv-SE"/>
            </a:br>
            <a:r>
              <a:rPr lang="sv-SE"/>
              <a:t>för att lägga till en bild</a:t>
            </a:r>
            <a:endParaRPr lang="en-US"/>
          </a:p>
        </p:txBody>
      </p:sp>
    </p:spTree>
    <p:extLst>
      <p:ext uri="{BB962C8B-B14F-4D97-AF65-F5344CB8AC3E}">
        <p14:creationId xmlns:p14="http://schemas.microsoft.com/office/powerpoint/2010/main" val="1053557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Tree>
    <p:extLst>
      <p:ext uri="{BB962C8B-B14F-4D97-AF65-F5344CB8AC3E}">
        <p14:creationId xmlns:p14="http://schemas.microsoft.com/office/powerpoint/2010/main" val="16067083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4049095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0992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3422215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79250"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2147408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A5CC9138-760F-4A17-8B1B-6D99EFF79AD6}"/>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lumMod val="95000"/>
                    <a:lumOff val="5000"/>
                  </a:schemeClr>
                </a:solidFill>
              </a:rPr>
              <a:t>Hållbar stad – öppen för världen</a:t>
            </a:r>
          </a:p>
        </p:txBody>
      </p:sp>
    </p:spTree>
    <p:extLst>
      <p:ext uri="{BB962C8B-B14F-4D97-AF65-F5344CB8AC3E}">
        <p14:creationId xmlns:p14="http://schemas.microsoft.com/office/powerpoint/2010/main" val="18584371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pic>
        <p:nvPicPr>
          <p:cNvPr id="13" name="Bildobjekt 12" descr="Logo&#10;&#10;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8" name="Rubrik 3">
            <a:extLst>
              <a:ext uri="{FF2B5EF4-FFF2-40B4-BE49-F238E27FC236}">
                <a16:creationId xmlns:a16="http://schemas.microsoft.com/office/drawing/2014/main" id="{2C9C189C-4F50-4B1D-9EA5-30AB73E59C08}"/>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7" name="textruta 6">
            <a:extLst>
              <a:ext uri="{FF2B5EF4-FFF2-40B4-BE49-F238E27FC236}">
                <a16:creationId xmlns:a16="http://schemas.microsoft.com/office/drawing/2014/main" id="{201825FE-CC31-4DE6-9AA9-7C27B553E870}"/>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9172592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26892215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solidFill>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6802138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6653767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79250"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7767873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7813503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2027795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9724989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125150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407988" y="2281031"/>
            <a:ext cx="5278080" cy="352468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432000" y="2281035"/>
            <a:ext cx="5280000" cy="352468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5078841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541209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a:t>Klicka på ikonen </a:t>
            </a:r>
            <a:br>
              <a:rPr lang="sv-SE"/>
            </a:br>
            <a:br>
              <a:rPr lang="sv-SE"/>
            </a:br>
            <a:r>
              <a:rPr lang="sv-SE"/>
              <a:t>för att lägga till en bild</a:t>
            </a:r>
            <a:endParaRPr lang="en-US"/>
          </a:p>
        </p:txBody>
      </p:sp>
    </p:spTree>
    <p:extLst>
      <p:ext uri="{BB962C8B-B14F-4D97-AF65-F5344CB8AC3E}">
        <p14:creationId xmlns:p14="http://schemas.microsoft.com/office/powerpoint/2010/main" val="15141202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Tree>
    <p:extLst>
      <p:ext uri="{BB962C8B-B14F-4D97-AF65-F5344CB8AC3E}">
        <p14:creationId xmlns:p14="http://schemas.microsoft.com/office/powerpoint/2010/main" val="38481916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0970678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529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4696940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477CCA5E-96FA-4B08-97E3-9C131E99F26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lumMod val="95000"/>
                    <a:lumOff val="5000"/>
                  </a:schemeClr>
                </a:solidFill>
              </a:rPr>
              <a:t>Hållbar stad – </a:t>
            </a:r>
            <a:r>
              <a:rPr lang="sv-SE" sz="1050">
                <a:solidFill>
                  <a:schemeClr val="tx1"/>
                </a:solidFill>
              </a:rPr>
              <a:t>öppen</a:t>
            </a:r>
            <a:r>
              <a:rPr lang="sv-SE" sz="1050">
                <a:solidFill>
                  <a:schemeClr val="tx1">
                    <a:lumMod val="95000"/>
                    <a:lumOff val="5000"/>
                  </a:schemeClr>
                </a:solidFill>
              </a:rPr>
              <a:t> för världen</a:t>
            </a:r>
          </a:p>
        </p:txBody>
      </p:sp>
    </p:spTree>
    <p:extLst>
      <p:ext uri="{BB962C8B-B14F-4D97-AF65-F5344CB8AC3E}">
        <p14:creationId xmlns:p14="http://schemas.microsoft.com/office/powerpoint/2010/main" val="12395555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8" name="Rubrik 3">
            <a:extLst>
              <a:ext uri="{FF2B5EF4-FFF2-40B4-BE49-F238E27FC236}">
                <a16:creationId xmlns:a16="http://schemas.microsoft.com/office/drawing/2014/main" id="{01D92FDB-2EC0-4D2B-9027-B2C6802AC70F}"/>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7" name="textruta 6">
            <a:extLst>
              <a:ext uri="{FF2B5EF4-FFF2-40B4-BE49-F238E27FC236}">
                <a16:creationId xmlns:a16="http://schemas.microsoft.com/office/drawing/2014/main" id="{03B86F8F-A217-4EC5-95CF-481328A25B1B}"/>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34310153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4260826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1465305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1839825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6799046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79250"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3229012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2383832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7859057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3082183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3377983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4814292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a:t>Klicka på ikonen </a:t>
            </a:r>
            <a:br>
              <a:rPr lang="sv-SE"/>
            </a:br>
            <a:br>
              <a:rPr lang="sv-SE"/>
            </a:br>
            <a:r>
              <a:rPr lang="sv-SE"/>
              <a:t>för att lägga till en bild</a:t>
            </a:r>
            <a:endParaRPr lang="en-US"/>
          </a:p>
        </p:txBody>
      </p:sp>
    </p:spTree>
    <p:extLst>
      <p:ext uri="{BB962C8B-B14F-4D97-AF65-F5344CB8AC3E}">
        <p14:creationId xmlns:p14="http://schemas.microsoft.com/office/powerpoint/2010/main" val="4095411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Tree>
    <p:extLst>
      <p:ext uri="{BB962C8B-B14F-4D97-AF65-F5344CB8AC3E}">
        <p14:creationId xmlns:p14="http://schemas.microsoft.com/office/powerpoint/2010/main" val="1494007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686840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5" name="Platshållare för bildnummer 4">
            <a:extLst>
              <a:ext uri="{FF2B5EF4-FFF2-40B4-BE49-F238E27FC236}">
                <a16:creationId xmlns:a16="http://schemas.microsoft.com/office/drawing/2014/main" id="{BA6D7259-E2CF-428A-9B5C-9AEE444FC13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4815549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8063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34671319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F54FBE38-BAA0-4913-A593-C4237FC13E33}"/>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lumMod val="95000"/>
                    <a:lumOff val="5000"/>
                  </a:schemeClr>
                </a:solidFill>
              </a:rPr>
              <a:t>Hållbar stad – öppen för världen</a:t>
            </a:r>
          </a:p>
        </p:txBody>
      </p:sp>
    </p:spTree>
    <p:extLst>
      <p:ext uri="{BB962C8B-B14F-4D97-AF65-F5344CB8AC3E}">
        <p14:creationId xmlns:p14="http://schemas.microsoft.com/office/powerpoint/2010/main" val="15231172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8" name="Rubrik 3">
            <a:extLst>
              <a:ext uri="{FF2B5EF4-FFF2-40B4-BE49-F238E27FC236}">
                <a16:creationId xmlns:a16="http://schemas.microsoft.com/office/drawing/2014/main" id="{48B20EB8-4FF0-4D86-B782-FE843B459F2B}"/>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7" name="textruta 6">
            <a:extLst>
              <a:ext uri="{FF2B5EF4-FFF2-40B4-BE49-F238E27FC236}">
                <a16:creationId xmlns:a16="http://schemas.microsoft.com/office/drawing/2014/main" id="{266C4A4B-0FFF-4609-BF3A-89A12B42C121}"/>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31240437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7517064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4"/>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30443832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7708605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79250"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8730186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0012043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768104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6544503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7266406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1561137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8602658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a:t>Klicka på ikonen </a:t>
            </a:r>
            <a:br>
              <a:rPr lang="sv-SE"/>
            </a:br>
            <a:br>
              <a:rPr lang="sv-SE"/>
            </a:br>
            <a:r>
              <a:rPr lang="sv-SE"/>
              <a:t>för att lägga till en bild</a:t>
            </a:r>
            <a:endParaRPr lang="en-US"/>
          </a:p>
        </p:txBody>
      </p:sp>
    </p:spTree>
    <p:extLst>
      <p:ext uri="{BB962C8B-B14F-4D97-AF65-F5344CB8AC3E}">
        <p14:creationId xmlns:p14="http://schemas.microsoft.com/office/powerpoint/2010/main" val="36383635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Tree>
    <p:extLst>
      <p:ext uri="{BB962C8B-B14F-4D97-AF65-F5344CB8AC3E}">
        <p14:creationId xmlns:p14="http://schemas.microsoft.com/office/powerpoint/2010/main" val="10420958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7897697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0291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9788633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4"/>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B3A12899-234C-4D37-942E-64C01D64533B}"/>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lumMod val="95000"/>
                    <a:lumOff val="5000"/>
                  </a:schemeClr>
                </a:solidFill>
              </a:rPr>
              <a:t>Hållbar stad – öppen för världen</a:t>
            </a:r>
          </a:p>
        </p:txBody>
      </p:sp>
    </p:spTree>
    <p:extLst>
      <p:ext uri="{BB962C8B-B14F-4D97-AF65-F5344CB8AC3E}">
        <p14:creationId xmlns:p14="http://schemas.microsoft.com/office/powerpoint/2010/main" val="6724697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4"/>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8" name="Rubrik 3">
            <a:extLst>
              <a:ext uri="{FF2B5EF4-FFF2-40B4-BE49-F238E27FC236}">
                <a16:creationId xmlns:a16="http://schemas.microsoft.com/office/drawing/2014/main" id="{D9E1B7B2-3451-4D29-B53E-14A2743034F0}"/>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7" name="textruta 6">
            <a:extLst>
              <a:ext uri="{FF2B5EF4-FFF2-40B4-BE49-F238E27FC236}">
                <a16:creationId xmlns:a16="http://schemas.microsoft.com/office/drawing/2014/main" id="{BA484A78-938B-41DE-9685-15EC3BD0A572}"/>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656666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6" name="Platshållare för bildnummer 5">
            <a:extLst>
              <a:ext uri="{FF2B5EF4-FFF2-40B4-BE49-F238E27FC236}">
                <a16:creationId xmlns:a16="http://schemas.microsoft.com/office/drawing/2014/main" id="{344BB15C-87DA-407B-A8B6-CA070A8D70E5}"/>
              </a:ext>
            </a:extLst>
          </p:cNvPr>
          <p:cNvSpPr>
            <a:spLocks noGrp="1"/>
          </p:cNvSpPr>
          <p:nvPr>
            <p:ph type="sldNum" sz="quarter" idx="16"/>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0088029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4019117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5"/>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31495196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9150915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79250"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9459298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6002743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9315633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7618994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6827762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945453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a:t>Klicka på ikonen </a:t>
            </a:r>
            <a:br>
              <a:rPr lang="sv-SE"/>
            </a:br>
            <a:br>
              <a:rPr lang="sv-SE"/>
            </a:br>
            <a:r>
              <a:rPr lang="sv-SE"/>
              <a:t>för att lägga till en bild</a:t>
            </a:r>
            <a:endParaRPr lang="en-US"/>
          </a:p>
        </p:txBody>
      </p:sp>
    </p:spTree>
    <p:extLst>
      <p:ext uri="{BB962C8B-B14F-4D97-AF65-F5344CB8AC3E}">
        <p14:creationId xmlns:p14="http://schemas.microsoft.com/office/powerpoint/2010/main" val="3538324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a:t>Klicka på ikonen </a:t>
            </a:r>
            <a:br>
              <a:rPr lang="sv-SE"/>
            </a:br>
            <a:br>
              <a:rPr lang="sv-SE"/>
            </a:br>
            <a:r>
              <a:rPr lang="sv-SE"/>
              <a:t>för att lägga till en bild</a:t>
            </a:r>
            <a:endParaRPr lang="en-US"/>
          </a:p>
        </p:txBody>
      </p:sp>
    </p:spTree>
    <p:extLst>
      <p:ext uri="{BB962C8B-B14F-4D97-AF65-F5344CB8AC3E}">
        <p14:creationId xmlns:p14="http://schemas.microsoft.com/office/powerpoint/2010/main" val="14684120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Tree>
    <p:extLst>
      <p:ext uri="{BB962C8B-B14F-4D97-AF65-F5344CB8AC3E}">
        <p14:creationId xmlns:p14="http://schemas.microsoft.com/office/powerpoint/2010/main" val="32420113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9119730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7122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7090889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5"/>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6715C386-526F-48AC-AD19-830972616829}"/>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lumMod val="95000"/>
                    <a:lumOff val="5000"/>
                  </a:schemeClr>
                </a:solidFill>
              </a:rPr>
              <a:t>Hållbar stad – öppen för världen</a:t>
            </a:r>
          </a:p>
        </p:txBody>
      </p:sp>
    </p:spTree>
    <p:extLst>
      <p:ext uri="{BB962C8B-B14F-4D97-AF65-F5344CB8AC3E}">
        <p14:creationId xmlns:p14="http://schemas.microsoft.com/office/powerpoint/2010/main" val="5876177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5"/>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8" name="Rubrik 3">
            <a:extLst>
              <a:ext uri="{FF2B5EF4-FFF2-40B4-BE49-F238E27FC236}">
                <a16:creationId xmlns:a16="http://schemas.microsoft.com/office/drawing/2014/main" id="{D4F390AC-3BA8-4C70-9E3A-28CC7DA51740}"/>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7" name="textruta 6">
            <a:extLst>
              <a:ext uri="{FF2B5EF4-FFF2-40B4-BE49-F238E27FC236}">
                <a16:creationId xmlns:a16="http://schemas.microsoft.com/office/drawing/2014/main" id="{5342DB73-4413-4392-B228-119A141D349B}"/>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2294277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34269824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8283211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3811878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79250"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956211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image" Target="../media/image1.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image" Target="../media/image1.pn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heme" Target="../theme/theme5.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image" Target="../media/image1.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theme" Target="../theme/theme6.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image" Target="../media/image1.png"/><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19" Type="http://schemas.openxmlformats.org/officeDocument/2006/relationships/theme" Target="../theme/theme7.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image" Target="../media/image1.png"/><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theme" Target="../theme/theme8.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theme" Target="../theme/theme9.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10" Type="http://schemas.openxmlformats.org/officeDocument/2006/relationships/slideLayout" Target="../slideLayouts/slideLayout140.xml"/><Relationship Id="rId19" Type="http://schemas.openxmlformats.org/officeDocument/2006/relationships/image" Target="../media/image1.png"/><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8" name="textruta 7">
            <a:extLst>
              <a:ext uri="{FF2B5EF4-FFF2-40B4-BE49-F238E27FC236}">
                <a16:creationId xmlns:a16="http://schemas.microsoft.com/office/drawing/2014/main" id="{CAEB2E3D-92F2-44E1-BB5F-C8FAE387A996}"/>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a:solidFill>
                  <a:schemeClr val="tx1"/>
                </a:solidFill>
              </a:rPr>
              <a:t>Hållbar stad – öppen för världen</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2" name="Platshållare för bildnummer 1">
            <a:extLst>
              <a:ext uri="{FF2B5EF4-FFF2-40B4-BE49-F238E27FC236}">
                <a16:creationId xmlns:a16="http://schemas.microsoft.com/office/drawing/2014/main" id="{048D0267-35CA-45BC-A225-E420D66A8569}"/>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a:p>
        </p:txBody>
      </p:sp>
    </p:spTree>
    <p:extLst>
      <p:ext uri="{BB962C8B-B14F-4D97-AF65-F5344CB8AC3E}">
        <p14:creationId xmlns:p14="http://schemas.microsoft.com/office/powerpoint/2010/main" val="886967930"/>
      </p:ext>
    </p:extLst>
  </p:cSld>
  <p:clrMap bg1="lt1" tx1="dk1" bg2="lt2" tx2="dk2" accent1="accent1" accent2="accent2" accent3="accent3" accent4="accent4" accent5="accent5" accent6="accent6" hlink="hlink" folHlink="folHlink"/>
  <p:sldLayoutIdLst>
    <p:sldLayoutId id="2147484044" r:id="rId1"/>
    <p:sldLayoutId id="2147484048" r:id="rId2"/>
    <p:sldLayoutId id="2147484050" r:id="rId3"/>
    <p:sldLayoutId id="2147484051" r:id="rId4"/>
    <p:sldLayoutId id="2147484052" r:id="rId5"/>
    <p:sldLayoutId id="2147484053" r:id="rId6"/>
    <p:sldLayoutId id="2147484054" r:id="rId7"/>
    <p:sldLayoutId id="2147484055" r:id="rId8"/>
    <p:sldLayoutId id="2147484056" r:id="rId9"/>
    <p:sldLayoutId id="2147484049" r:id="rId10"/>
    <p:sldLayoutId id="2147484057" r:id="rId11"/>
    <p:sldLayoutId id="2147484058" r:id="rId12"/>
    <p:sldLayoutId id="2147484047" r:id="rId13"/>
    <p:sldLayoutId id="2147484408" r:id="rId14"/>
    <p:sldLayoutId id="2147484409" r:id="rId15"/>
    <p:sldLayoutId id="2147484043"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userDrawn="1">
          <p15:clr>
            <a:srgbClr val="F26B43"/>
          </p15:clr>
        </p15:guide>
        <p15:guide id="9" orient="horz" pos="255" userDrawn="1">
          <p15:clr>
            <a:srgbClr val="F26B43"/>
          </p15:clr>
        </p15:guide>
        <p15:guide id="10" pos="257" userDrawn="1">
          <p15:clr>
            <a:srgbClr val="F26B43"/>
          </p15:clr>
        </p15:guide>
        <p15:guide id="11" pos="7423" userDrawn="1">
          <p15:clr>
            <a:srgbClr val="F26B43"/>
          </p15:clr>
        </p15:guide>
        <p15:guide id="12" orient="horz" pos="4156" userDrawn="1">
          <p15:clr>
            <a:srgbClr val="F26B43"/>
          </p15:clr>
        </p15:guide>
        <p15:guide id="14" orient="horz" pos="1095" userDrawn="1">
          <p15:clr>
            <a:srgbClr val="F26B43"/>
          </p15:clr>
        </p15:guide>
        <p15:guide id="15" orient="horz" pos="550" userDrawn="1">
          <p15:clr>
            <a:srgbClr val="F26B43"/>
          </p15:clr>
        </p15:guide>
        <p15:guide id="16" orient="horz" pos="3725" userDrawn="1">
          <p15:clr>
            <a:srgbClr val="F26B43"/>
          </p15:clr>
        </p15:guide>
        <p15:guide id="17" orient="horz" pos="406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8" name="textruta 7">
            <a:extLst>
              <a:ext uri="{FF2B5EF4-FFF2-40B4-BE49-F238E27FC236}">
                <a16:creationId xmlns:a16="http://schemas.microsoft.com/office/drawing/2014/main" id="{CAEB2E3D-92F2-44E1-BB5F-C8FAE387A996}"/>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a:solidFill>
                  <a:schemeClr val="tx1"/>
                </a:solidFill>
              </a:rPr>
              <a:t>Hållbar stad – öppen för världen</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7" name="Platshållare för bildnummer 1">
            <a:extLst>
              <a:ext uri="{FF2B5EF4-FFF2-40B4-BE49-F238E27FC236}">
                <a16:creationId xmlns:a16="http://schemas.microsoft.com/office/drawing/2014/main" id="{49735908-7AA6-42A8-8D13-0A0800940836}"/>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a:p>
        </p:txBody>
      </p:sp>
    </p:spTree>
    <p:extLst>
      <p:ext uri="{BB962C8B-B14F-4D97-AF65-F5344CB8AC3E}">
        <p14:creationId xmlns:p14="http://schemas.microsoft.com/office/powerpoint/2010/main" val="4089848896"/>
      </p:ext>
    </p:extLst>
  </p:cSld>
  <p:clrMap bg1="lt1" tx1="dk1" bg2="lt2" tx2="dk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 id="2147484416" r:id="rId6"/>
    <p:sldLayoutId id="2147484417" r:id="rId7"/>
    <p:sldLayoutId id="2147484418" r:id="rId8"/>
    <p:sldLayoutId id="2147484419" r:id="rId9"/>
    <p:sldLayoutId id="2147484420" r:id="rId10"/>
    <p:sldLayoutId id="2147484421" r:id="rId11"/>
    <p:sldLayoutId id="2147484422" r:id="rId12"/>
    <p:sldLayoutId id="2147484423" r:id="rId13"/>
    <p:sldLayoutId id="2147484424" r:id="rId14"/>
    <p:sldLayoutId id="2147484425" r:id="rId15"/>
    <p:sldLayoutId id="2147484426"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16FC2686-3742-4CA7-96AE-CD7BBA1A90F3}"/>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a:solidFill>
                  <a:schemeClr val="tx1"/>
                </a:solidFill>
              </a:rPr>
              <a:t>Hållbar stad – öppen för världen</a:t>
            </a:r>
          </a:p>
        </p:txBody>
      </p:sp>
      <p:sp>
        <p:nvSpPr>
          <p:cNvPr id="10" name="Platshållare för bildnummer 1">
            <a:extLst>
              <a:ext uri="{FF2B5EF4-FFF2-40B4-BE49-F238E27FC236}">
                <a16:creationId xmlns:a16="http://schemas.microsoft.com/office/drawing/2014/main" id="{2A7AAA3E-885B-47E9-ACBA-A0293FCE587E}"/>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a:p>
        </p:txBody>
      </p:sp>
    </p:spTree>
    <p:extLst>
      <p:ext uri="{BB962C8B-B14F-4D97-AF65-F5344CB8AC3E}">
        <p14:creationId xmlns:p14="http://schemas.microsoft.com/office/powerpoint/2010/main" val="1523591297"/>
      </p:ext>
    </p:extLst>
  </p:cSld>
  <p:clrMap bg1="lt1" tx1="dk1" bg2="lt2" tx2="dk2" accent1="accent1" accent2="accent2" accent3="accent3" accent4="accent4" accent5="accent5" accent6="accent6" hlink="hlink" folHlink="folHlink"/>
  <p:sldLayoutIdLst>
    <p:sldLayoutId id="2147484428" r:id="rId1"/>
    <p:sldLayoutId id="2147484429" r:id="rId2"/>
    <p:sldLayoutId id="2147484430" r:id="rId3"/>
    <p:sldLayoutId id="2147484431" r:id="rId4"/>
    <p:sldLayoutId id="2147484432" r:id="rId5"/>
    <p:sldLayoutId id="2147484433" r:id="rId6"/>
    <p:sldLayoutId id="2147484434" r:id="rId7"/>
    <p:sldLayoutId id="2147484435" r:id="rId8"/>
    <p:sldLayoutId id="2147484436" r:id="rId9"/>
    <p:sldLayoutId id="2147484437" r:id="rId10"/>
    <p:sldLayoutId id="2147484438" r:id="rId11"/>
    <p:sldLayoutId id="2147484439" r:id="rId12"/>
    <p:sldLayoutId id="2147484440" r:id="rId13"/>
    <p:sldLayoutId id="2147484441" r:id="rId14"/>
    <p:sldLayoutId id="2147484442" r:id="rId15"/>
    <p:sldLayoutId id="2147484443"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7DFF76B2-A88A-470E-B646-73BDC425A6E8}"/>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a:solidFill>
                  <a:schemeClr val="tx1"/>
                </a:solidFill>
              </a:rPr>
              <a:t>Hållbar stad – öppen för världen</a:t>
            </a:r>
          </a:p>
        </p:txBody>
      </p:sp>
      <p:sp>
        <p:nvSpPr>
          <p:cNvPr id="10" name="Platshållare för bildnummer 1">
            <a:extLst>
              <a:ext uri="{FF2B5EF4-FFF2-40B4-BE49-F238E27FC236}">
                <a16:creationId xmlns:a16="http://schemas.microsoft.com/office/drawing/2014/main" id="{4D8D5E03-09FD-47B8-83A3-7C8B23D877BF}"/>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a:p>
        </p:txBody>
      </p:sp>
    </p:spTree>
    <p:extLst>
      <p:ext uri="{BB962C8B-B14F-4D97-AF65-F5344CB8AC3E}">
        <p14:creationId xmlns:p14="http://schemas.microsoft.com/office/powerpoint/2010/main" val="1096936714"/>
      </p:ext>
    </p:extLst>
  </p:cSld>
  <p:clrMap bg1="lt1" tx1="dk1" bg2="lt2" tx2="dk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 id="2147484456" r:id="rId12"/>
    <p:sldLayoutId id="2147484457" r:id="rId13"/>
    <p:sldLayoutId id="2147484458" r:id="rId14"/>
    <p:sldLayoutId id="2147484459" r:id="rId15"/>
    <p:sldLayoutId id="2147484460"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F4542BD5-103E-4DB5-88FB-E05DB9624044}"/>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rPr>
              <a:t>Hållbar stad – öppen för världen</a:t>
            </a:r>
          </a:p>
        </p:txBody>
      </p:sp>
      <p:sp>
        <p:nvSpPr>
          <p:cNvPr id="10" name="Platshållare för bildnummer 1">
            <a:extLst>
              <a:ext uri="{FF2B5EF4-FFF2-40B4-BE49-F238E27FC236}">
                <a16:creationId xmlns:a16="http://schemas.microsoft.com/office/drawing/2014/main" id="{ACAA70FC-8994-456B-8FC6-D537F840626C}"/>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a:p>
        </p:txBody>
      </p:sp>
    </p:spTree>
    <p:extLst>
      <p:ext uri="{BB962C8B-B14F-4D97-AF65-F5344CB8AC3E}">
        <p14:creationId xmlns:p14="http://schemas.microsoft.com/office/powerpoint/2010/main" val="39459540"/>
      </p:ext>
    </p:extLst>
  </p:cSld>
  <p:clrMap bg1="lt1" tx1="dk1" bg2="lt2" tx2="dk2" accent1="accent1" accent2="accent2" accent3="accent3" accent4="accent4" accent5="accent5" accent6="accent6" hlink="hlink" folHlink="folHlink"/>
  <p:sldLayoutIdLst>
    <p:sldLayoutId id="2147484462" r:id="rId1"/>
    <p:sldLayoutId id="2147484463" r:id="rId2"/>
    <p:sldLayoutId id="2147484464" r:id="rId3"/>
    <p:sldLayoutId id="2147484465" r:id="rId4"/>
    <p:sldLayoutId id="2147484466" r:id="rId5"/>
    <p:sldLayoutId id="2147484467" r:id="rId6"/>
    <p:sldLayoutId id="2147484468" r:id="rId7"/>
    <p:sldLayoutId id="2147484469" r:id="rId8"/>
    <p:sldLayoutId id="2147484470" r:id="rId9"/>
    <p:sldLayoutId id="2147484471" r:id="rId10"/>
    <p:sldLayoutId id="2147484472" r:id="rId11"/>
    <p:sldLayoutId id="2147484473" r:id="rId12"/>
    <p:sldLayoutId id="2147484474" r:id="rId13"/>
    <p:sldLayoutId id="2147484475" r:id="rId14"/>
    <p:sldLayoutId id="2147484476" r:id="rId15"/>
    <p:sldLayoutId id="2147484477"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BA98ADB3-7E4F-4041-B143-C1933A3E0DE3}"/>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rPr>
              <a:t>Hållbar stad – öppen för världen</a:t>
            </a:r>
          </a:p>
        </p:txBody>
      </p:sp>
      <p:sp>
        <p:nvSpPr>
          <p:cNvPr id="10" name="Platshållare för bildnummer 1">
            <a:extLst>
              <a:ext uri="{FF2B5EF4-FFF2-40B4-BE49-F238E27FC236}">
                <a16:creationId xmlns:a16="http://schemas.microsoft.com/office/drawing/2014/main" id="{3F2844B7-CEF6-4069-B35D-9858A8789980}"/>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a:p>
        </p:txBody>
      </p:sp>
    </p:spTree>
    <p:extLst>
      <p:ext uri="{BB962C8B-B14F-4D97-AF65-F5344CB8AC3E}">
        <p14:creationId xmlns:p14="http://schemas.microsoft.com/office/powerpoint/2010/main" val="3757771119"/>
      </p:ext>
    </p:extLst>
  </p:cSld>
  <p:clrMap bg1="lt1" tx1="dk1" bg2="lt2" tx2="dk2" accent1="accent1" accent2="accent2" accent3="accent3" accent4="accent4" accent5="accent5" accent6="accent6" hlink="hlink" folHlink="folHlink"/>
  <p:sldLayoutIdLst>
    <p:sldLayoutId id="2147484479" r:id="rId1"/>
    <p:sldLayoutId id="2147484480" r:id="rId2"/>
    <p:sldLayoutId id="2147484481" r:id="rId3"/>
    <p:sldLayoutId id="2147484482" r:id="rId4"/>
    <p:sldLayoutId id="2147484483" r:id="rId5"/>
    <p:sldLayoutId id="2147484484" r:id="rId6"/>
    <p:sldLayoutId id="2147484485" r:id="rId7"/>
    <p:sldLayoutId id="2147484486" r:id="rId8"/>
    <p:sldLayoutId id="2147484487" r:id="rId9"/>
    <p:sldLayoutId id="2147484488" r:id="rId10"/>
    <p:sldLayoutId id="2147484489" r:id="rId11"/>
    <p:sldLayoutId id="2147484490" r:id="rId12"/>
    <p:sldLayoutId id="2147484491" r:id="rId13"/>
    <p:sldLayoutId id="2147484492" r:id="rId14"/>
    <p:sldLayoutId id="2147484493" r:id="rId15"/>
    <p:sldLayoutId id="2147484494"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20"/>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C30862AA-79CD-47D7-A508-195920CF797F}"/>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a:solidFill>
                  <a:schemeClr val="tx1"/>
                </a:solidFill>
              </a:rPr>
              <a:t>Hållbar stad – öppen för världen</a:t>
            </a:r>
          </a:p>
        </p:txBody>
      </p:sp>
      <p:sp>
        <p:nvSpPr>
          <p:cNvPr id="10" name="Platshållare för bildnummer 1">
            <a:extLst>
              <a:ext uri="{FF2B5EF4-FFF2-40B4-BE49-F238E27FC236}">
                <a16:creationId xmlns:a16="http://schemas.microsoft.com/office/drawing/2014/main" id="{0B5FE696-6F97-4D3C-86EA-DA1B9AC17F4B}"/>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a:p>
        </p:txBody>
      </p:sp>
    </p:spTree>
    <p:extLst>
      <p:ext uri="{BB962C8B-B14F-4D97-AF65-F5344CB8AC3E}">
        <p14:creationId xmlns:p14="http://schemas.microsoft.com/office/powerpoint/2010/main" val="198833470"/>
      </p:ext>
    </p:extLst>
  </p:cSld>
  <p:clrMap bg1="lt1" tx1="dk1" bg2="lt2" tx2="dk2" accent1="accent1" accent2="accent2" accent3="accent3" accent4="accent4" accent5="accent5" accent6="accent6" hlink="hlink" folHlink="folHlink"/>
  <p:sldLayoutIdLst>
    <p:sldLayoutId id="2147484496" r:id="rId1"/>
    <p:sldLayoutId id="2147484497" r:id="rId2"/>
    <p:sldLayoutId id="2147484498" r:id="rId3"/>
    <p:sldLayoutId id="2147484499" r:id="rId4"/>
    <p:sldLayoutId id="2147484500" r:id="rId5"/>
    <p:sldLayoutId id="2147484501" r:id="rId6"/>
    <p:sldLayoutId id="2147484502" r:id="rId7"/>
    <p:sldLayoutId id="2147484503" r:id="rId8"/>
    <p:sldLayoutId id="2147484504" r:id="rId9"/>
    <p:sldLayoutId id="2147484505" r:id="rId10"/>
    <p:sldLayoutId id="2147484506" r:id="rId11"/>
    <p:sldLayoutId id="2147484507" r:id="rId12"/>
    <p:sldLayoutId id="2147484508" r:id="rId13"/>
    <p:sldLayoutId id="2147484509" r:id="rId14"/>
    <p:sldLayoutId id="2147484510" r:id="rId15"/>
    <p:sldLayoutId id="2147484511" r:id="rId16"/>
    <p:sldLayoutId id="2147484529" r:id="rId17"/>
    <p:sldLayoutId id="2147484530" r:id="rId18"/>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06A2100A-00F3-4208-962E-587779F2E0C0}"/>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rPr>
              <a:t>Hållbar stad – öppen för världen</a:t>
            </a:r>
          </a:p>
        </p:txBody>
      </p:sp>
      <p:sp>
        <p:nvSpPr>
          <p:cNvPr id="10" name="Platshållare för bildnummer 1">
            <a:extLst>
              <a:ext uri="{FF2B5EF4-FFF2-40B4-BE49-F238E27FC236}">
                <a16:creationId xmlns:a16="http://schemas.microsoft.com/office/drawing/2014/main" id="{F508861A-5DB9-448E-9A9B-FD5CEF06B171}"/>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a:p>
        </p:txBody>
      </p:sp>
    </p:spTree>
    <p:extLst>
      <p:ext uri="{BB962C8B-B14F-4D97-AF65-F5344CB8AC3E}">
        <p14:creationId xmlns:p14="http://schemas.microsoft.com/office/powerpoint/2010/main" val="1082768213"/>
      </p:ext>
    </p:extLst>
  </p:cSld>
  <p:clrMap bg1="lt1" tx1="dk1" bg2="lt2" tx2="dk2" accent1="accent1" accent2="accent2" accent3="accent3" accent4="accent4" accent5="accent5" accent6="accent6" hlink="hlink" folHlink="folHlink"/>
  <p:sldLayoutIdLst>
    <p:sldLayoutId id="2147484513" r:id="rId1"/>
    <p:sldLayoutId id="2147484514" r:id="rId2"/>
    <p:sldLayoutId id="2147484515" r:id="rId3"/>
    <p:sldLayoutId id="2147484516" r:id="rId4"/>
    <p:sldLayoutId id="2147484517" r:id="rId5"/>
    <p:sldLayoutId id="2147484518" r:id="rId6"/>
    <p:sldLayoutId id="2147484519" r:id="rId7"/>
    <p:sldLayoutId id="2147484520" r:id="rId8"/>
    <p:sldLayoutId id="2147484521" r:id="rId9"/>
    <p:sldLayoutId id="2147484522" r:id="rId10"/>
    <p:sldLayoutId id="2147484523" r:id="rId11"/>
    <p:sldLayoutId id="2147484524" r:id="rId12"/>
    <p:sldLayoutId id="2147484525" r:id="rId13"/>
    <p:sldLayoutId id="2147484526" r:id="rId14"/>
    <p:sldLayoutId id="2147484527" r:id="rId15"/>
    <p:sldLayoutId id="2147484528"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8" name="textruta 7">
            <a:extLst>
              <a:ext uri="{FF2B5EF4-FFF2-40B4-BE49-F238E27FC236}">
                <a16:creationId xmlns:a16="http://schemas.microsoft.com/office/drawing/2014/main" id="{CAEB2E3D-92F2-44E1-BB5F-C8FAE387A996}"/>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a:solidFill>
                  <a:schemeClr val="tx1"/>
                </a:solidFill>
              </a:rPr>
              <a:t>Hållbar stad – öppen för världen</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9"/>
          <a:stretch>
            <a:fillRect/>
          </a:stretch>
        </p:blipFill>
        <p:spPr>
          <a:xfrm>
            <a:off x="10297795" y="401983"/>
            <a:ext cx="1481456" cy="499915"/>
          </a:xfrm>
          <a:prstGeom prst="rect">
            <a:avLst/>
          </a:prstGeom>
        </p:spPr>
      </p:pic>
      <p:sp>
        <p:nvSpPr>
          <p:cNvPr id="2" name="Platshållare för bildnummer 1">
            <a:extLst>
              <a:ext uri="{FF2B5EF4-FFF2-40B4-BE49-F238E27FC236}">
                <a16:creationId xmlns:a16="http://schemas.microsoft.com/office/drawing/2014/main" id="{048D0267-35CA-45BC-A225-E420D66A8569}"/>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a:p>
        </p:txBody>
      </p:sp>
    </p:spTree>
    <p:extLst>
      <p:ext uri="{BB962C8B-B14F-4D97-AF65-F5344CB8AC3E}">
        <p14:creationId xmlns:p14="http://schemas.microsoft.com/office/powerpoint/2010/main" val="886967930"/>
      </p:ext>
    </p:extLst>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 id="2147484546" r:id="rId12"/>
    <p:sldLayoutId id="2147484547" r:id="rId13"/>
    <p:sldLayoutId id="2147484548" r:id="rId14"/>
    <p:sldLayoutId id="2147484549" r:id="rId15"/>
    <p:sldLayoutId id="2147484550" r:id="rId16"/>
    <p:sldLayoutId id="2147484533" r:id="rId17"/>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userDrawn="1">
          <p15:clr>
            <a:srgbClr val="F26B43"/>
          </p15:clr>
        </p15:guide>
        <p15:guide id="9" orient="horz" pos="255" userDrawn="1">
          <p15:clr>
            <a:srgbClr val="F26B43"/>
          </p15:clr>
        </p15:guide>
        <p15:guide id="10" pos="257" userDrawn="1">
          <p15:clr>
            <a:srgbClr val="F26B43"/>
          </p15:clr>
        </p15:guide>
        <p15:guide id="11" pos="7423" userDrawn="1">
          <p15:clr>
            <a:srgbClr val="F26B43"/>
          </p15:clr>
        </p15:guide>
        <p15:guide id="12" orient="horz" pos="4156" userDrawn="1">
          <p15:clr>
            <a:srgbClr val="F26B43"/>
          </p15:clr>
        </p15:guide>
        <p15:guide id="14" orient="horz" pos="1095" userDrawn="1">
          <p15:clr>
            <a:srgbClr val="F26B43"/>
          </p15:clr>
        </p15:guide>
        <p15:guide id="15" orient="horz" pos="550" userDrawn="1">
          <p15:clr>
            <a:srgbClr val="F26B43"/>
          </p15:clr>
        </p15:guide>
        <p15:guide id="16" orient="horz" pos="3725" userDrawn="1">
          <p15:clr>
            <a:srgbClr val="F26B43"/>
          </p15:clr>
        </p15:guide>
        <p15:guide id="17" orient="horz" pos="4065"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8.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0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3.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99.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9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3.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14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21.xml.rels><?xml version="1.0" encoding="UTF-8" standalone="yes"?>
<Relationships xmlns="http://schemas.openxmlformats.org/package/2006/relationships"><Relationship Id="rId3" Type="http://schemas.openxmlformats.org/officeDocument/2006/relationships/hyperlink" Target="mailto:sas.gruppen@funktionsstod.goteborg.se" TargetMode="External"/><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0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8.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13.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E1A4E01-D8A0-4928-AAFE-004AB1840CDC}"/>
              </a:ext>
            </a:extLst>
          </p:cNvPr>
          <p:cNvSpPr>
            <a:spLocks noGrp="1"/>
          </p:cNvSpPr>
          <p:nvPr>
            <p:ph type="title"/>
          </p:nvPr>
        </p:nvSpPr>
        <p:spPr/>
        <p:txBody>
          <a:bodyPr/>
          <a:lstStyle/>
          <a:p>
            <a:r>
              <a:rPr lang="sv-SE"/>
              <a:t>Instruktion till föredragshållare</a:t>
            </a:r>
          </a:p>
        </p:txBody>
      </p:sp>
      <p:sp>
        <p:nvSpPr>
          <p:cNvPr id="3" name="Platshållare för innehåll 2">
            <a:extLst>
              <a:ext uri="{FF2B5EF4-FFF2-40B4-BE49-F238E27FC236}">
                <a16:creationId xmlns:a16="http://schemas.microsoft.com/office/drawing/2014/main" id="{AD8FA097-1384-412D-B9FB-B15CDE327BB4}"/>
              </a:ext>
            </a:extLst>
          </p:cNvPr>
          <p:cNvSpPr>
            <a:spLocks noGrp="1"/>
          </p:cNvSpPr>
          <p:nvPr>
            <p:ph idx="11"/>
          </p:nvPr>
        </p:nvSpPr>
        <p:spPr>
          <a:xfrm>
            <a:off x="407988" y="1545808"/>
            <a:ext cx="10080000" cy="4175124"/>
          </a:xfrm>
        </p:spPr>
        <p:txBody>
          <a:bodyPr>
            <a:normAutofit fontScale="62500" lnSpcReduction="20000"/>
          </a:bodyPr>
          <a:lstStyle/>
          <a:p>
            <a:pPr marL="0" indent="0">
              <a:buNone/>
            </a:pPr>
            <a:r>
              <a:rPr lang="sv-SE" sz="2400" dirty="0"/>
              <a:t>Inför dragning finns möjlighet för en avslutande reflektionsövning i arbetsgruppen vilket rekommenderas. Önskas detta moment användas bör ett eller flera konkreta exempel kopplade till er verksamhet förberedas (</a:t>
            </a:r>
            <a:r>
              <a:rPr lang="sv-SE" sz="2400" dirty="0" err="1"/>
              <a:t>case</a:t>
            </a:r>
            <a:r>
              <a:rPr lang="sv-SE" sz="2400" dirty="0"/>
              <a:t>).</a:t>
            </a:r>
          </a:p>
          <a:p>
            <a:pPr marL="0" indent="0">
              <a:buNone/>
            </a:pPr>
            <a:r>
              <a:rPr lang="sv-SE" sz="2400" dirty="0"/>
              <a:t>Under bilderna finns kommentarer som stöd för presentation, men du bör själv förbereda hur du vill presentera och utveckla för att anpassa efter din arbetsgrupp. </a:t>
            </a:r>
          </a:p>
          <a:p>
            <a:pPr marL="0" indent="0">
              <a:buNone/>
            </a:pPr>
            <a:endParaRPr lang="sv-SE" sz="2400" dirty="0"/>
          </a:p>
          <a:p>
            <a:pPr marL="0" indent="0">
              <a:buNone/>
            </a:pPr>
            <a:r>
              <a:rPr lang="sv-SE" sz="2400" dirty="0"/>
              <a:t>Stödjande material till föredragande;</a:t>
            </a:r>
          </a:p>
          <a:p>
            <a:pPr marL="0" indent="0">
              <a:buNone/>
            </a:pPr>
            <a:endParaRPr lang="sv-SE" sz="2400" dirty="0"/>
          </a:p>
          <a:p>
            <a:pPr marL="0" indent="0">
              <a:buNone/>
            </a:pPr>
            <a:r>
              <a:rPr lang="sv-SE" sz="2400" dirty="0"/>
              <a:t>Lex Sarah broschyr (styrande dokument) </a:t>
            </a:r>
          </a:p>
          <a:p>
            <a:pPr marL="0" indent="0">
              <a:buNone/>
            </a:pPr>
            <a:r>
              <a:rPr lang="sv-SE" sz="2400" dirty="0"/>
              <a:t>Rutin för lex Sarah (Styrande dokument) </a:t>
            </a:r>
            <a:endParaRPr lang="sv-SE" sz="2400" dirty="0">
              <a:cs typeface="+mn-lt"/>
            </a:endParaRPr>
          </a:p>
          <a:p>
            <a:pPr marL="0" indent="0">
              <a:buNone/>
            </a:pPr>
            <a:r>
              <a:rPr lang="sv-SE" sz="2400" dirty="0"/>
              <a:t>Välfärdens processer </a:t>
            </a:r>
            <a:r>
              <a:rPr lang="sv-SE" sz="2400" dirty="0" err="1"/>
              <a:t>inkl</a:t>
            </a:r>
            <a:r>
              <a:rPr lang="sv-SE" sz="2400" dirty="0"/>
              <a:t> avvikelsehanteringsprocessen och processen för lex Sarah (Intranät) </a:t>
            </a:r>
          </a:p>
          <a:p>
            <a:pPr marL="0" indent="0">
              <a:buNone/>
            </a:pPr>
            <a:r>
              <a:rPr lang="sv-SE" sz="2400" dirty="0"/>
              <a:t>Socialstyrelsen tex. Handbok kvalitetsledning (via hemsida) </a:t>
            </a:r>
            <a:endParaRPr lang="sv-SE" sz="2400" dirty="0">
              <a:cs typeface="+mn-lt"/>
            </a:endParaRPr>
          </a:p>
          <a:p>
            <a:pPr marL="0" indent="0">
              <a:buNone/>
            </a:pPr>
            <a:r>
              <a:rPr lang="sv-SE" sz="2400" dirty="0"/>
              <a:t>Treserva (Ugglan) </a:t>
            </a:r>
          </a:p>
          <a:p>
            <a:pPr marL="0" indent="0">
              <a:buNone/>
            </a:pPr>
            <a:r>
              <a:rPr lang="sv-SE" sz="2400" dirty="0"/>
              <a:t>IVO- utbildningsfilmer (via hemsidan) </a:t>
            </a:r>
            <a:endParaRPr lang="sv-SE" sz="2400" dirty="0">
              <a:cs typeface="Arial"/>
            </a:endParaRPr>
          </a:p>
          <a:p>
            <a:endParaRPr lang="sv-SE" dirty="0"/>
          </a:p>
        </p:txBody>
      </p:sp>
    </p:spTree>
    <p:extLst>
      <p:ext uri="{BB962C8B-B14F-4D97-AF65-F5344CB8AC3E}">
        <p14:creationId xmlns:p14="http://schemas.microsoft.com/office/powerpoint/2010/main" val="1756239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26F57EE-C2BC-4CF4-B26C-46681E4FC1B5}"/>
              </a:ext>
            </a:extLst>
          </p:cNvPr>
          <p:cNvSpPr>
            <a:spLocks noGrp="1"/>
          </p:cNvSpPr>
          <p:nvPr>
            <p:ph type="title"/>
          </p:nvPr>
        </p:nvSpPr>
        <p:spPr/>
        <p:txBody>
          <a:bodyPr/>
          <a:lstStyle/>
          <a:p>
            <a:r>
              <a:rPr lang="sv-SE"/>
              <a:t>Hur hanterar vi avvikelser?</a:t>
            </a:r>
          </a:p>
        </p:txBody>
      </p:sp>
      <p:sp>
        <p:nvSpPr>
          <p:cNvPr id="3" name="Platshållare för innehåll 2">
            <a:extLst>
              <a:ext uri="{FF2B5EF4-FFF2-40B4-BE49-F238E27FC236}">
                <a16:creationId xmlns:a16="http://schemas.microsoft.com/office/drawing/2014/main" id="{4083E558-1489-47E7-A34C-C687C80518B6}"/>
              </a:ext>
            </a:extLst>
          </p:cNvPr>
          <p:cNvSpPr>
            <a:spLocks noGrp="1"/>
          </p:cNvSpPr>
          <p:nvPr>
            <p:ph idx="11"/>
          </p:nvPr>
        </p:nvSpPr>
        <p:spPr>
          <a:xfrm>
            <a:off x="407988" y="1413000"/>
            <a:ext cx="7425005" cy="4032000"/>
          </a:xfrm>
        </p:spPr>
        <p:txBody>
          <a:bodyPr>
            <a:normAutofit/>
          </a:bodyPr>
          <a:lstStyle/>
          <a:p>
            <a:r>
              <a:rPr lang="sv-SE" sz="2400" dirty="0"/>
              <a:t>Vid en inträffad händelse eller när vi upptäcker en avvikelse ska vi alltid </a:t>
            </a:r>
            <a:r>
              <a:rPr lang="sv-SE" sz="2400" b="1" dirty="0"/>
              <a:t>vidta omedelbara åtgärder </a:t>
            </a:r>
          </a:p>
          <a:p>
            <a:r>
              <a:rPr lang="sv-SE" sz="2400" dirty="0"/>
              <a:t>Om något allvarligt har inträffat ska vi alltid </a:t>
            </a:r>
            <a:r>
              <a:rPr lang="sv-SE" sz="2400" b="1" dirty="0"/>
              <a:t>kontakta närmsta chef </a:t>
            </a:r>
          </a:p>
          <a:p>
            <a:r>
              <a:rPr lang="sv-SE" sz="2400" b="1" dirty="0"/>
              <a:t>Rapportera </a:t>
            </a:r>
            <a:r>
              <a:rPr lang="sv-SE" sz="2400" dirty="0"/>
              <a:t>avvikelsen skyndsamt</a:t>
            </a:r>
          </a:p>
          <a:p>
            <a:r>
              <a:rPr lang="sv-SE" sz="2400" dirty="0"/>
              <a:t>Närmsta chef ansvarar för </a:t>
            </a:r>
            <a:r>
              <a:rPr lang="sv-SE" sz="2400" b="1" dirty="0"/>
              <a:t>utredning och bedömning av avvikelsen samt vidtar åtgärder och följer upp</a:t>
            </a:r>
            <a:endParaRPr lang="sv-SE" sz="2400" dirty="0"/>
          </a:p>
          <a:p>
            <a:pPr marL="0" indent="0">
              <a:buNone/>
            </a:pPr>
            <a:endParaRPr lang="sv-SE" dirty="0"/>
          </a:p>
          <a:p>
            <a:endParaRPr lang="sv-SE" dirty="0"/>
          </a:p>
        </p:txBody>
      </p:sp>
      <p:sp>
        <p:nvSpPr>
          <p:cNvPr id="4" name="Pratbubbla: oval 3">
            <a:extLst>
              <a:ext uri="{FF2B5EF4-FFF2-40B4-BE49-F238E27FC236}">
                <a16:creationId xmlns:a16="http://schemas.microsoft.com/office/drawing/2014/main" id="{8951EE17-67FA-40A8-A13B-1BE2F61D85D7}"/>
              </a:ext>
            </a:extLst>
          </p:cNvPr>
          <p:cNvSpPr/>
          <p:nvPr/>
        </p:nvSpPr>
        <p:spPr>
          <a:xfrm>
            <a:off x="8730641" y="3832965"/>
            <a:ext cx="2872122" cy="1942920"/>
          </a:xfrm>
          <a:prstGeom prst="wedgeEllipseCallout">
            <a:avLst>
              <a:gd name="adj1" fmla="val -86014"/>
              <a:gd name="adj2" fmla="val -51069"/>
            </a:avLst>
          </a:prstGeom>
          <a:solidFill>
            <a:schemeClr val="accent1">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v-SE" dirty="0">
                <a:solidFill>
                  <a:schemeClr val="tx1"/>
                </a:solidFill>
              </a:rPr>
              <a:t>Återkoppling och hela arbetsgruppens delaktighet är viktigt</a:t>
            </a:r>
          </a:p>
        </p:txBody>
      </p:sp>
    </p:spTree>
    <p:extLst>
      <p:ext uri="{BB962C8B-B14F-4D97-AF65-F5344CB8AC3E}">
        <p14:creationId xmlns:p14="http://schemas.microsoft.com/office/powerpoint/2010/main" val="4115584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9AB6992-3988-40BF-B865-8AC79441A997}"/>
              </a:ext>
            </a:extLst>
          </p:cNvPr>
          <p:cNvSpPr>
            <a:spLocks noGrp="1"/>
          </p:cNvSpPr>
          <p:nvPr>
            <p:ph type="title"/>
          </p:nvPr>
        </p:nvSpPr>
        <p:spPr>
          <a:xfrm>
            <a:off x="407988" y="404813"/>
            <a:ext cx="9170279" cy="736959"/>
          </a:xfrm>
        </p:spPr>
        <p:txBody>
          <a:bodyPr anchor="ctr">
            <a:normAutofit/>
          </a:bodyPr>
          <a:lstStyle/>
          <a:p>
            <a:r>
              <a:rPr lang="sv-SE"/>
              <a:t>Hur rapporterar vi avvikelser?</a:t>
            </a:r>
          </a:p>
        </p:txBody>
      </p:sp>
      <p:sp>
        <p:nvSpPr>
          <p:cNvPr id="3" name="Platshållare för text 2">
            <a:extLst>
              <a:ext uri="{FF2B5EF4-FFF2-40B4-BE49-F238E27FC236}">
                <a16:creationId xmlns:a16="http://schemas.microsoft.com/office/drawing/2014/main" id="{7B9C75F7-40B5-420F-8D68-3A1915D43992}"/>
              </a:ext>
            </a:extLst>
          </p:cNvPr>
          <p:cNvSpPr>
            <a:spLocks noGrp="1"/>
          </p:cNvSpPr>
          <p:nvPr>
            <p:ph sz="half" idx="10"/>
          </p:nvPr>
        </p:nvSpPr>
        <p:spPr>
          <a:xfrm>
            <a:off x="407988" y="1448630"/>
            <a:ext cx="6104911" cy="4234414"/>
          </a:xfrm>
        </p:spPr>
        <p:txBody>
          <a:bodyPr>
            <a:normAutofit/>
          </a:bodyPr>
          <a:lstStyle/>
          <a:p>
            <a:r>
              <a:rPr lang="sv-SE" sz="2400"/>
              <a:t>Du som arbetar </a:t>
            </a:r>
            <a:r>
              <a:rPr lang="sv-SE" sz="2400" b="1"/>
              <a:t>i Treserva </a:t>
            </a:r>
            <a:r>
              <a:rPr lang="sv-SE" sz="2400"/>
              <a:t>rapporterar avvikelser där </a:t>
            </a:r>
          </a:p>
          <a:p>
            <a:r>
              <a:rPr lang="sv-SE" sz="2400"/>
              <a:t>Du som </a:t>
            </a:r>
            <a:r>
              <a:rPr lang="sv-SE" sz="2400" u="sng"/>
              <a:t>inte</a:t>
            </a:r>
            <a:r>
              <a:rPr lang="sv-SE" sz="2400"/>
              <a:t> har behörighet i Treserva rapporterar avvikelser på  </a:t>
            </a:r>
            <a:r>
              <a:rPr lang="sv-SE" sz="2400" b="1"/>
              <a:t>reservblankett </a:t>
            </a:r>
            <a:r>
              <a:rPr lang="sv-SE" sz="2400"/>
              <a:t>som finns på Intranätet </a:t>
            </a:r>
          </a:p>
          <a:p>
            <a:r>
              <a:rPr lang="sv-SE" sz="2400"/>
              <a:t>Avvikelser i Treserva går i systemet till din chef, reservblankett lämnar du till din chef</a:t>
            </a:r>
          </a:p>
          <a:p>
            <a:endParaRPr lang="sv-SE"/>
          </a:p>
          <a:p>
            <a:pPr marL="0" indent="0">
              <a:buNone/>
            </a:pPr>
            <a:endParaRPr lang="sv-SE"/>
          </a:p>
        </p:txBody>
      </p:sp>
      <p:pic>
        <p:nvPicPr>
          <p:cNvPr id="6" name="Bildobjekt 5" descr="Närbild av knappsatsen på en miniräknare">
            <a:extLst>
              <a:ext uri="{FF2B5EF4-FFF2-40B4-BE49-F238E27FC236}">
                <a16:creationId xmlns:a16="http://schemas.microsoft.com/office/drawing/2014/main" id="{5B71F323-776D-4F89-85C6-25AF8D26720F}"/>
              </a:ext>
            </a:extLst>
          </p:cNvPr>
          <p:cNvPicPr>
            <a:picLocks noChangeAspect="1"/>
          </p:cNvPicPr>
          <p:nvPr/>
        </p:nvPicPr>
        <p:blipFill rotWithShape="1">
          <a:blip r:embed="rId3">
            <a:extLst>
              <a:ext uri="{28A0092B-C50C-407E-A947-70E740481C1C}">
                <a14:useLocalDpi xmlns:a14="http://schemas.microsoft.com/office/drawing/2010/main" val="0"/>
              </a:ext>
            </a:extLst>
          </a:blip>
          <a:srcRect l="13824" r="19912" b="-1"/>
          <a:stretch/>
        </p:blipFill>
        <p:spPr>
          <a:xfrm>
            <a:off x="7598925" y="1537897"/>
            <a:ext cx="2894254" cy="2893648"/>
          </a:xfrm>
          <a:prstGeom prst="rect">
            <a:avLst/>
          </a:prstGeom>
          <a:noFill/>
        </p:spPr>
      </p:pic>
    </p:spTree>
    <p:extLst>
      <p:ext uri="{BB962C8B-B14F-4D97-AF65-F5344CB8AC3E}">
        <p14:creationId xmlns:p14="http://schemas.microsoft.com/office/powerpoint/2010/main" val="686863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D327936-0536-4AB7-A44F-80F89AE6E811}"/>
              </a:ext>
            </a:extLst>
          </p:cNvPr>
          <p:cNvSpPr>
            <a:spLocks noGrp="1"/>
          </p:cNvSpPr>
          <p:nvPr>
            <p:ph type="ctrTitle"/>
          </p:nvPr>
        </p:nvSpPr>
        <p:spPr/>
        <p:txBody>
          <a:bodyPr/>
          <a:lstStyle/>
          <a:p>
            <a:r>
              <a:rPr lang="sv-SE"/>
              <a:t>Lex Sarah</a:t>
            </a:r>
          </a:p>
        </p:txBody>
      </p:sp>
    </p:spTree>
    <p:extLst>
      <p:ext uri="{BB962C8B-B14F-4D97-AF65-F5344CB8AC3E}">
        <p14:creationId xmlns:p14="http://schemas.microsoft.com/office/powerpoint/2010/main" val="2610990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9A8A7285-F5EC-47EA-B76E-5895BEC7CDEE}"/>
              </a:ext>
            </a:extLst>
          </p:cNvPr>
          <p:cNvSpPr>
            <a:spLocks noGrp="1"/>
          </p:cNvSpPr>
          <p:nvPr>
            <p:ph type="title"/>
          </p:nvPr>
        </p:nvSpPr>
        <p:spPr/>
        <p:txBody>
          <a:bodyPr/>
          <a:lstStyle/>
          <a:p>
            <a:r>
              <a:rPr lang="sv-SE"/>
              <a:t>Vad styr oss?</a:t>
            </a:r>
          </a:p>
        </p:txBody>
      </p:sp>
      <p:sp>
        <p:nvSpPr>
          <p:cNvPr id="6" name="Platshållare för innehåll 5">
            <a:extLst>
              <a:ext uri="{FF2B5EF4-FFF2-40B4-BE49-F238E27FC236}">
                <a16:creationId xmlns:a16="http://schemas.microsoft.com/office/drawing/2014/main" id="{EB734984-73D3-4F93-B833-452A79AF01A1}"/>
              </a:ext>
            </a:extLst>
          </p:cNvPr>
          <p:cNvSpPr>
            <a:spLocks noGrp="1"/>
          </p:cNvSpPr>
          <p:nvPr>
            <p:ph sz="half" idx="10"/>
          </p:nvPr>
        </p:nvSpPr>
        <p:spPr>
          <a:xfrm>
            <a:off x="407987" y="1659565"/>
            <a:ext cx="7077029" cy="2633318"/>
          </a:xfrm>
        </p:spPr>
        <p:txBody>
          <a:bodyPr>
            <a:noAutofit/>
          </a:bodyPr>
          <a:lstStyle/>
          <a:p>
            <a:pPr marL="0" indent="0">
              <a:buNone/>
            </a:pPr>
            <a:r>
              <a:rPr lang="sv-SE" sz="2400"/>
              <a:t>Socialtjänstlagen (</a:t>
            </a:r>
            <a:r>
              <a:rPr lang="sv-SE" sz="2400" err="1"/>
              <a:t>SoL</a:t>
            </a:r>
            <a:r>
              <a:rPr lang="sv-SE" sz="2400"/>
              <a:t>) och lagen om stöd och service till vissa funktionshindrade (LSS) reglerar </a:t>
            </a:r>
            <a:r>
              <a:rPr lang="sv-SE" sz="2400" b="1"/>
              <a:t>r</a:t>
            </a:r>
            <a:r>
              <a:rPr lang="sv-SE" sz="2400" b="1">
                <a:solidFill>
                  <a:srgbClr val="2C2C2C"/>
                </a:solidFill>
              </a:rPr>
              <a:t>apporteringsskyldighet enligt lex Sarah </a:t>
            </a:r>
            <a:r>
              <a:rPr lang="sv-SE" sz="2400">
                <a:solidFill>
                  <a:srgbClr val="2C2C2C"/>
                </a:solidFill>
              </a:rPr>
              <a:t>för personal som uppmärksammar</a:t>
            </a:r>
            <a:r>
              <a:rPr lang="sv-SE" sz="2400" b="1">
                <a:solidFill>
                  <a:srgbClr val="2C2C2C"/>
                </a:solidFill>
              </a:rPr>
              <a:t> missförhållande </a:t>
            </a:r>
            <a:r>
              <a:rPr lang="sv-SE" sz="2400">
                <a:solidFill>
                  <a:srgbClr val="2C2C2C"/>
                </a:solidFill>
              </a:rPr>
              <a:t>som drabbat eller kan drabba brukare.</a:t>
            </a:r>
          </a:p>
          <a:p>
            <a:pPr marL="0" indent="0">
              <a:buNone/>
            </a:pPr>
            <a:endParaRPr lang="sv-SE" sz="2400">
              <a:solidFill>
                <a:srgbClr val="2C2C2C"/>
              </a:solidFill>
            </a:endParaRPr>
          </a:p>
        </p:txBody>
      </p:sp>
      <p:pic>
        <p:nvPicPr>
          <p:cNvPr id="8" name="Platshållare för bild 7">
            <a:extLst>
              <a:ext uri="{FF2B5EF4-FFF2-40B4-BE49-F238E27FC236}">
                <a16:creationId xmlns:a16="http://schemas.microsoft.com/office/drawing/2014/main" id="{32EF3123-70D3-4F2D-BCD2-AA1860269A42}"/>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7545" r="7545"/>
          <a:stretch>
            <a:fillRect/>
          </a:stretch>
        </p:blipFill>
        <p:spPr>
          <a:xfrm>
            <a:off x="7364458" y="1096052"/>
            <a:ext cx="4002494" cy="4713933"/>
          </a:xfrm>
        </p:spPr>
      </p:pic>
    </p:spTree>
    <p:extLst>
      <p:ext uri="{BB962C8B-B14F-4D97-AF65-F5344CB8AC3E}">
        <p14:creationId xmlns:p14="http://schemas.microsoft.com/office/powerpoint/2010/main" val="913811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B936592-D194-4A47-B98B-C11EF37CBE3A}"/>
              </a:ext>
            </a:extLst>
          </p:cNvPr>
          <p:cNvSpPr>
            <a:spLocks noGrp="1"/>
          </p:cNvSpPr>
          <p:nvPr>
            <p:ph type="title"/>
          </p:nvPr>
        </p:nvSpPr>
        <p:spPr/>
        <p:txBody>
          <a:bodyPr/>
          <a:lstStyle/>
          <a:p>
            <a:r>
              <a:rPr lang="sv-SE"/>
              <a:t>Historik</a:t>
            </a:r>
          </a:p>
        </p:txBody>
      </p:sp>
      <p:sp>
        <p:nvSpPr>
          <p:cNvPr id="15" name="Platshållare för text 14">
            <a:extLst>
              <a:ext uri="{FF2B5EF4-FFF2-40B4-BE49-F238E27FC236}">
                <a16:creationId xmlns:a16="http://schemas.microsoft.com/office/drawing/2014/main" id="{F06B20B1-D31D-48AC-9EC9-DA7C8DE2A7B4}"/>
              </a:ext>
            </a:extLst>
          </p:cNvPr>
          <p:cNvSpPr>
            <a:spLocks noGrp="1"/>
          </p:cNvSpPr>
          <p:nvPr>
            <p:ph type="body" sz="quarter" idx="13"/>
          </p:nvPr>
        </p:nvSpPr>
        <p:spPr>
          <a:xfrm>
            <a:off x="407988" y="1504008"/>
            <a:ext cx="9519784" cy="4694400"/>
          </a:xfrm>
        </p:spPr>
        <p:txBody>
          <a:bodyPr/>
          <a:lstStyle/>
          <a:p>
            <a:r>
              <a:rPr lang="sv-SE" sz="2400"/>
              <a:t>23-åriga undersköterskan </a:t>
            </a:r>
            <a:r>
              <a:rPr lang="sv-SE" sz="2400" b="1"/>
              <a:t>Sarah </a:t>
            </a:r>
            <a:r>
              <a:rPr lang="sv-SE" sz="2400" b="1" err="1"/>
              <a:t>Wägnert</a:t>
            </a:r>
            <a:r>
              <a:rPr lang="sv-SE" sz="2400" b="1"/>
              <a:t> </a:t>
            </a:r>
            <a:r>
              <a:rPr lang="sv-SE" sz="2400"/>
              <a:t>vittnade hösten 1997 i nyhetssändningen Rapport om vanvård på vårdhemmet i Solna där hon jobbade. Redan i januari 1999 trädde lagstiftningen om </a:t>
            </a:r>
            <a:r>
              <a:rPr lang="sv-SE" sz="2400" b="1"/>
              <a:t>lex Sarah </a:t>
            </a:r>
            <a:r>
              <a:rPr lang="sv-SE" sz="2400"/>
              <a:t>i kraft.</a:t>
            </a:r>
          </a:p>
          <a:p>
            <a:pPr marL="0" indent="0">
              <a:buNone/>
            </a:pPr>
            <a:endParaRPr lang="sv-SE" sz="2400" b="1"/>
          </a:p>
          <a:p>
            <a:r>
              <a:rPr lang="sv-SE" sz="2400"/>
              <a:t>Det finns en bestämmelse inom sjukvården sedan 1930-talet, kallad </a:t>
            </a:r>
            <a:r>
              <a:rPr lang="sv-SE" sz="2400" b="1"/>
              <a:t>lex Maria</a:t>
            </a:r>
            <a:r>
              <a:rPr lang="sv-SE" sz="2400"/>
              <a:t>, om anmälningsplikt av händelser som medfört eller hade kunnat medföra en allvarlig </a:t>
            </a:r>
            <a:r>
              <a:rPr lang="sv-SE" sz="2400" err="1"/>
              <a:t>vårdskada</a:t>
            </a:r>
            <a:r>
              <a:rPr lang="sv-SE" sz="2400"/>
              <a:t>. Dessa bestämmelser ska inte förväxlas.</a:t>
            </a:r>
          </a:p>
          <a:p>
            <a:pPr marL="0" indent="0">
              <a:buNone/>
            </a:pPr>
            <a:endParaRPr lang="sv-SE" sz="2400"/>
          </a:p>
          <a:p>
            <a:pPr marL="0" indent="0">
              <a:buNone/>
            </a:pPr>
            <a:endParaRPr lang="sv-SE"/>
          </a:p>
        </p:txBody>
      </p:sp>
      <p:sp>
        <p:nvSpPr>
          <p:cNvPr id="7" name="AutoShape 2" descr="Bildresultat för sarah wägnert">
            <a:extLst>
              <a:ext uri="{FF2B5EF4-FFF2-40B4-BE49-F238E27FC236}">
                <a16:creationId xmlns:a16="http://schemas.microsoft.com/office/drawing/2014/main" id="{0E85498F-1916-4CA8-8F40-2674C0F41022}"/>
              </a:ext>
            </a:extLst>
          </p:cNvPr>
          <p:cNvSpPr>
            <a:spLocks noChangeAspect="1" noChangeArrowheads="1"/>
          </p:cNvSpPr>
          <p:nvPr/>
        </p:nvSpPr>
        <p:spPr bwMode="auto">
          <a:xfrm>
            <a:off x="5943600" y="994004"/>
            <a:ext cx="2587397" cy="258739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4216235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481E941-CA5C-4EBE-888B-55B1C99729A9}"/>
              </a:ext>
            </a:extLst>
          </p:cNvPr>
          <p:cNvSpPr>
            <a:spLocks noGrp="1"/>
          </p:cNvSpPr>
          <p:nvPr>
            <p:ph type="title"/>
          </p:nvPr>
        </p:nvSpPr>
        <p:spPr/>
        <p:txBody>
          <a:bodyPr/>
          <a:lstStyle/>
          <a:p>
            <a:r>
              <a:rPr lang="sv-SE" dirty="0"/>
              <a:t>Vad är ett missförhållande enligt lex Sarah?</a:t>
            </a:r>
          </a:p>
        </p:txBody>
      </p:sp>
      <p:sp>
        <p:nvSpPr>
          <p:cNvPr id="3" name="Platshållare för text 2">
            <a:extLst>
              <a:ext uri="{FF2B5EF4-FFF2-40B4-BE49-F238E27FC236}">
                <a16:creationId xmlns:a16="http://schemas.microsoft.com/office/drawing/2014/main" id="{B421428C-220A-4509-A914-1A023ADE7DEE}"/>
              </a:ext>
            </a:extLst>
          </p:cNvPr>
          <p:cNvSpPr>
            <a:spLocks noGrp="1"/>
          </p:cNvSpPr>
          <p:nvPr>
            <p:ph type="body" sz="quarter" idx="13"/>
          </p:nvPr>
        </p:nvSpPr>
        <p:spPr>
          <a:xfrm>
            <a:off x="479907" y="1483048"/>
            <a:ext cx="7310239" cy="4694400"/>
          </a:xfrm>
        </p:spPr>
        <p:txBody>
          <a:bodyPr>
            <a:normAutofit lnSpcReduction="10000"/>
          </a:bodyPr>
          <a:lstStyle/>
          <a:p>
            <a:pPr marL="0" indent="0">
              <a:buNone/>
            </a:pPr>
            <a:r>
              <a:rPr lang="sv-SE" sz="2400" dirty="0"/>
              <a:t>En händelse eller handling i </a:t>
            </a:r>
            <a:r>
              <a:rPr lang="sv-SE" sz="2400" b="1" dirty="0"/>
              <a:t>den egna verksamheten </a:t>
            </a:r>
            <a:r>
              <a:rPr lang="sv-SE" sz="2400" dirty="0"/>
              <a:t>som innebär eller har inneburit ett hot mot, eller medfört konsekvenser för </a:t>
            </a:r>
            <a:r>
              <a:rPr lang="sv-SE" sz="2400" b="1" dirty="0"/>
              <a:t>den enskildes: </a:t>
            </a:r>
          </a:p>
          <a:p>
            <a:r>
              <a:rPr lang="sv-SE" sz="2400" b="1" dirty="0"/>
              <a:t>Liv </a:t>
            </a:r>
          </a:p>
          <a:p>
            <a:r>
              <a:rPr lang="sv-SE" sz="2400" b="1" dirty="0"/>
              <a:t>Säkerhet</a:t>
            </a:r>
          </a:p>
          <a:p>
            <a:r>
              <a:rPr lang="sv-SE" sz="2400" b="1" dirty="0"/>
              <a:t>Fysiska hälsa </a:t>
            </a:r>
          </a:p>
          <a:p>
            <a:r>
              <a:rPr lang="sv-SE" sz="2400" b="1" dirty="0"/>
              <a:t>Psykiska hälsa</a:t>
            </a:r>
            <a:endParaRPr lang="sv-SE" sz="2400" dirty="0"/>
          </a:p>
          <a:p>
            <a:pPr marL="0" indent="0">
              <a:buNone/>
            </a:pPr>
            <a:endParaRPr lang="sv-SE" sz="2400" dirty="0"/>
          </a:p>
          <a:p>
            <a:pPr marL="0" indent="0">
              <a:buNone/>
            </a:pPr>
            <a:r>
              <a:rPr lang="sv-SE" sz="2400" dirty="0"/>
              <a:t>Även försummelse eller underlåtenhet med samma följd kan vara ett missförhållande enligt lex Sarah</a:t>
            </a:r>
            <a:r>
              <a:rPr lang="sv-SE" sz="2600" dirty="0"/>
              <a:t>.</a:t>
            </a:r>
            <a:endParaRPr lang="sv-SE" dirty="0"/>
          </a:p>
          <a:p>
            <a:pPr marL="0" indent="0">
              <a:buNone/>
            </a:pPr>
            <a:endParaRPr lang="sv-SE" i="1" dirty="0"/>
          </a:p>
        </p:txBody>
      </p:sp>
      <p:sp>
        <p:nvSpPr>
          <p:cNvPr id="4" name="Pratbubbla: oval 3">
            <a:extLst>
              <a:ext uri="{FF2B5EF4-FFF2-40B4-BE49-F238E27FC236}">
                <a16:creationId xmlns:a16="http://schemas.microsoft.com/office/drawing/2014/main" id="{8E6943A0-4BAF-4DD4-9652-F1C76DFAAEA7}"/>
              </a:ext>
            </a:extLst>
          </p:cNvPr>
          <p:cNvSpPr/>
          <p:nvPr/>
        </p:nvSpPr>
        <p:spPr>
          <a:xfrm>
            <a:off x="7898043" y="2042683"/>
            <a:ext cx="3609013" cy="2467672"/>
          </a:xfrm>
          <a:prstGeom prst="wedgeEllipseCallout">
            <a:avLst/>
          </a:prstGeom>
          <a:solidFill>
            <a:srgbClr val="CBE2F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solidFill>
                <a:srgbClr val="FFC000"/>
              </a:solidFill>
              <a:highlight>
                <a:srgbClr val="F0CD50"/>
              </a:highlight>
            </a:endParaRPr>
          </a:p>
        </p:txBody>
      </p:sp>
      <p:sp>
        <p:nvSpPr>
          <p:cNvPr id="5" name="textruta 4">
            <a:extLst>
              <a:ext uri="{FF2B5EF4-FFF2-40B4-BE49-F238E27FC236}">
                <a16:creationId xmlns:a16="http://schemas.microsoft.com/office/drawing/2014/main" id="{DF3EC173-BB8F-4042-8E75-B44AD6A33C0E}"/>
              </a:ext>
            </a:extLst>
          </p:cNvPr>
          <p:cNvSpPr txBox="1"/>
          <p:nvPr/>
        </p:nvSpPr>
        <p:spPr>
          <a:xfrm>
            <a:off x="8670852" y="2629919"/>
            <a:ext cx="2301948" cy="1200329"/>
          </a:xfrm>
          <a:prstGeom prst="rect">
            <a:avLst/>
          </a:prstGeom>
          <a:noFill/>
        </p:spPr>
        <p:txBody>
          <a:bodyPr wrap="square" rtlCol="0">
            <a:spAutoFit/>
          </a:bodyPr>
          <a:lstStyle/>
          <a:p>
            <a:r>
              <a:rPr lang="sv-SE"/>
              <a:t>Om händelsen </a:t>
            </a:r>
            <a:r>
              <a:rPr lang="sv-SE" b="1"/>
              <a:t>inte </a:t>
            </a:r>
            <a:r>
              <a:rPr lang="sv-SE"/>
              <a:t>motsvarar ovan definition är det en ”vanlig” avvikelse </a:t>
            </a:r>
          </a:p>
        </p:txBody>
      </p:sp>
    </p:spTree>
    <p:extLst>
      <p:ext uri="{BB962C8B-B14F-4D97-AF65-F5344CB8AC3E}">
        <p14:creationId xmlns:p14="http://schemas.microsoft.com/office/powerpoint/2010/main" val="2381677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6A115F9-FD45-44B4-97D3-29805D0FD833}"/>
              </a:ext>
            </a:extLst>
          </p:cNvPr>
          <p:cNvSpPr>
            <a:spLocks noGrp="1"/>
          </p:cNvSpPr>
          <p:nvPr>
            <p:ph type="title"/>
          </p:nvPr>
        </p:nvSpPr>
        <p:spPr>
          <a:xfrm>
            <a:off x="407988" y="404813"/>
            <a:ext cx="9170279" cy="736959"/>
          </a:xfrm>
        </p:spPr>
        <p:txBody>
          <a:bodyPr anchor="ctr">
            <a:normAutofit/>
          </a:bodyPr>
          <a:lstStyle/>
          <a:p>
            <a:r>
              <a:rPr lang="sv-SE" dirty="0"/>
              <a:t>Rapporteringsskyldigheten</a:t>
            </a:r>
          </a:p>
        </p:txBody>
      </p:sp>
      <p:sp>
        <p:nvSpPr>
          <p:cNvPr id="3" name="Platshållare för text 2">
            <a:extLst>
              <a:ext uri="{FF2B5EF4-FFF2-40B4-BE49-F238E27FC236}">
                <a16:creationId xmlns:a16="http://schemas.microsoft.com/office/drawing/2014/main" id="{71CFA6C5-C65A-4586-9E12-A3DFCAE3E89C}"/>
              </a:ext>
            </a:extLst>
          </p:cNvPr>
          <p:cNvSpPr>
            <a:spLocks noGrp="1"/>
          </p:cNvSpPr>
          <p:nvPr>
            <p:ph sz="half" idx="1"/>
          </p:nvPr>
        </p:nvSpPr>
        <p:spPr>
          <a:xfrm>
            <a:off x="407987" y="1496886"/>
            <a:ext cx="7468915" cy="4334287"/>
          </a:xfrm>
        </p:spPr>
        <p:txBody>
          <a:bodyPr>
            <a:noAutofit/>
          </a:bodyPr>
          <a:lstStyle/>
          <a:p>
            <a:pPr marL="0" indent="0">
              <a:lnSpc>
                <a:spcPct val="100000"/>
              </a:lnSpc>
              <a:buNone/>
            </a:pPr>
            <a:r>
              <a:rPr lang="sv-SE" sz="2400"/>
              <a:t>Förutsättningar för rapporteringsskyldighet enligt lex Sarah; </a:t>
            </a:r>
          </a:p>
          <a:p>
            <a:pPr marL="0" indent="0">
              <a:lnSpc>
                <a:spcPct val="100000"/>
              </a:lnSpc>
              <a:buNone/>
            </a:pPr>
            <a:endParaRPr lang="sv-SE" sz="2400"/>
          </a:p>
          <a:p>
            <a:pPr>
              <a:lnSpc>
                <a:spcPct val="100000"/>
              </a:lnSpc>
            </a:pPr>
            <a:r>
              <a:rPr lang="sv-SE" sz="2400"/>
              <a:t>att missförhållandet </a:t>
            </a:r>
            <a:r>
              <a:rPr lang="sv-SE" sz="2400" b="1"/>
              <a:t>berör någon som får eller kan komma att få insatser </a:t>
            </a:r>
            <a:r>
              <a:rPr lang="sv-SE" sz="2400"/>
              <a:t>inom den egna nämnden </a:t>
            </a:r>
          </a:p>
          <a:p>
            <a:pPr>
              <a:lnSpc>
                <a:spcPct val="100000"/>
              </a:lnSpc>
            </a:pPr>
            <a:r>
              <a:rPr lang="sv-SE" sz="2400"/>
              <a:t>att rapportören utför arbetsuppgifter </a:t>
            </a:r>
            <a:r>
              <a:rPr lang="sv-SE" sz="2400" b="1"/>
              <a:t>enligt </a:t>
            </a:r>
            <a:r>
              <a:rPr lang="sv-SE" sz="2400" b="1" err="1"/>
              <a:t>SoL</a:t>
            </a:r>
            <a:r>
              <a:rPr lang="sv-SE" sz="2400" b="1"/>
              <a:t> och/eller LSS </a:t>
            </a:r>
          </a:p>
          <a:p>
            <a:pPr>
              <a:lnSpc>
                <a:spcPct val="100000"/>
              </a:lnSpc>
            </a:pPr>
            <a:r>
              <a:rPr lang="sv-SE" sz="2400"/>
              <a:t>att missförhållandet har inträffat i en verksamhet </a:t>
            </a:r>
            <a:r>
              <a:rPr lang="sv-SE" sz="2400" b="1"/>
              <a:t>inom den egna nämnden</a:t>
            </a:r>
          </a:p>
          <a:p>
            <a:pPr marL="0" indent="0">
              <a:lnSpc>
                <a:spcPct val="100000"/>
              </a:lnSpc>
              <a:buNone/>
            </a:pPr>
            <a:br>
              <a:rPr lang="sv-SE" sz="2400"/>
            </a:br>
            <a:endParaRPr lang="sv-SE" sz="2400"/>
          </a:p>
        </p:txBody>
      </p:sp>
      <p:pic>
        <p:nvPicPr>
          <p:cNvPr id="6" name="Bildobjekt 5" descr="Röd penna som sticker upp bland grå pennor">
            <a:extLst>
              <a:ext uri="{FF2B5EF4-FFF2-40B4-BE49-F238E27FC236}">
                <a16:creationId xmlns:a16="http://schemas.microsoft.com/office/drawing/2014/main" id="{80898AC2-A727-44DD-81AA-F037937F225E}"/>
              </a:ext>
            </a:extLst>
          </p:cNvPr>
          <p:cNvPicPr>
            <a:picLocks noChangeAspect="1"/>
          </p:cNvPicPr>
          <p:nvPr/>
        </p:nvPicPr>
        <p:blipFill rotWithShape="1">
          <a:blip r:embed="rId3">
            <a:extLst>
              <a:ext uri="{28A0092B-C50C-407E-A947-70E740481C1C}">
                <a14:useLocalDpi xmlns:a14="http://schemas.microsoft.com/office/drawing/2010/main" val="0"/>
              </a:ext>
            </a:extLst>
          </a:blip>
          <a:srcRect r="12406" b="-1"/>
          <a:stretch/>
        </p:blipFill>
        <p:spPr>
          <a:xfrm>
            <a:off x="8086380" y="2278550"/>
            <a:ext cx="4105620" cy="3175552"/>
          </a:xfrm>
          <a:prstGeom prst="rect">
            <a:avLst/>
          </a:prstGeom>
          <a:noFill/>
        </p:spPr>
      </p:pic>
    </p:spTree>
    <p:extLst>
      <p:ext uri="{BB962C8B-B14F-4D97-AF65-F5344CB8AC3E}">
        <p14:creationId xmlns:p14="http://schemas.microsoft.com/office/powerpoint/2010/main" val="2749744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357A7C-6EF4-4C23-989A-EA51820C48CD}"/>
              </a:ext>
            </a:extLst>
          </p:cNvPr>
          <p:cNvSpPr>
            <a:spLocks noGrp="1"/>
          </p:cNvSpPr>
          <p:nvPr>
            <p:ph type="title"/>
          </p:nvPr>
        </p:nvSpPr>
        <p:spPr>
          <a:xfrm>
            <a:off x="407988" y="404813"/>
            <a:ext cx="9170279" cy="736959"/>
          </a:xfrm>
        </p:spPr>
        <p:txBody>
          <a:bodyPr anchor="ctr">
            <a:normAutofit/>
          </a:bodyPr>
          <a:lstStyle/>
          <a:p>
            <a:r>
              <a:rPr lang="sv-SE"/>
              <a:t>Exempel på missförhållanden</a:t>
            </a:r>
          </a:p>
        </p:txBody>
      </p:sp>
      <p:sp>
        <p:nvSpPr>
          <p:cNvPr id="3" name="Platshållare för text 2">
            <a:extLst>
              <a:ext uri="{FF2B5EF4-FFF2-40B4-BE49-F238E27FC236}">
                <a16:creationId xmlns:a16="http://schemas.microsoft.com/office/drawing/2014/main" id="{473DFA87-72E0-417E-A90E-DD689C58EB80}"/>
              </a:ext>
            </a:extLst>
          </p:cNvPr>
          <p:cNvSpPr>
            <a:spLocks noGrp="1"/>
          </p:cNvSpPr>
          <p:nvPr>
            <p:ph sz="half" idx="1"/>
          </p:nvPr>
        </p:nvSpPr>
        <p:spPr>
          <a:xfrm>
            <a:off x="407988" y="1230667"/>
            <a:ext cx="6411453" cy="4971830"/>
          </a:xfrm>
        </p:spPr>
        <p:txBody>
          <a:bodyPr>
            <a:normAutofit lnSpcReduction="10000"/>
          </a:bodyPr>
          <a:lstStyle/>
          <a:p>
            <a:pPr marL="0" indent="0" fontAlgn="base">
              <a:lnSpc>
                <a:spcPct val="100000"/>
              </a:lnSpc>
              <a:buNone/>
            </a:pPr>
            <a:r>
              <a:rPr lang="sv-SE" sz="1800" b="1"/>
              <a:t>Utförda handlingar:</a:t>
            </a:r>
            <a:r>
              <a:rPr lang="en-US" sz="1800"/>
              <a:t>​</a:t>
            </a:r>
          </a:p>
          <a:p>
            <a:pPr fontAlgn="base">
              <a:lnSpc>
                <a:spcPct val="100000"/>
              </a:lnSpc>
            </a:pPr>
            <a:r>
              <a:rPr lang="sv-SE" sz="1800"/>
              <a:t>Fysiska, psykiska, sexuella, ekonomiska övergrepp </a:t>
            </a:r>
          </a:p>
          <a:p>
            <a:pPr fontAlgn="base">
              <a:lnSpc>
                <a:spcPct val="100000"/>
              </a:lnSpc>
            </a:pPr>
            <a:r>
              <a:rPr lang="sv-SE" sz="1800"/>
              <a:t>Brister i bemötande</a:t>
            </a:r>
            <a:r>
              <a:rPr lang="en-US" sz="1800"/>
              <a:t>​</a:t>
            </a:r>
          </a:p>
          <a:p>
            <a:pPr fontAlgn="base">
              <a:lnSpc>
                <a:spcPct val="100000"/>
              </a:lnSpc>
            </a:pPr>
            <a:r>
              <a:rPr lang="sv-SE" sz="1800"/>
              <a:t>Användning av tvångsåtgärder</a:t>
            </a:r>
            <a:r>
              <a:rPr lang="en-US" sz="1800"/>
              <a:t>​</a:t>
            </a:r>
            <a:br>
              <a:rPr lang="en-US" sz="1800"/>
            </a:br>
            <a:r>
              <a:rPr lang="sv-SE" sz="1800"/>
              <a:t>   </a:t>
            </a:r>
            <a:r>
              <a:rPr lang="en-US" sz="1800"/>
              <a:t>​</a:t>
            </a:r>
          </a:p>
          <a:p>
            <a:pPr marL="0" indent="0" fontAlgn="base">
              <a:lnSpc>
                <a:spcPct val="100000"/>
              </a:lnSpc>
              <a:buNone/>
            </a:pPr>
            <a:r>
              <a:rPr lang="sv-SE" sz="1800" b="1"/>
              <a:t>Handlingar som inte utförts:</a:t>
            </a:r>
            <a:r>
              <a:rPr lang="en-US" sz="1800"/>
              <a:t>​</a:t>
            </a:r>
          </a:p>
          <a:p>
            <a:pPr fontAlgn="base">
              <a:lnSpc>
                <a:spcPct val="100000"/>
              </a:lnSpc>
            </a:pPr>
            <a:r>
              <a:rPr lang="sv-SE" sz="1800"/>
              <a:t>Insatser som inte utförts alls eller bara delvis  </a:t>
            </a:r>
            <a:r>
              <a:rPr lang="en-US" sz="1800"/>
              <a:t>​</a:t>
            </a:r>
          </a:p>
          <a:p>
            <a:pPr fontAlgn="base">
              <a:lnSpc>
                <a:spcPct val="100000"/>
              </a:lnSpc>
            </a:pPr>
            <a:r>
              <a:rPr lang="sv-SE" sz="1800"/>
              <a:t>Brister i fysisk miljö, utrustning och teknik​</a:t>
            </a:r>
            <a:br>
              <a:rPr lang="sv-SE" sz="1800"/>
            </a:br>
            <a:r>
              <a:rPr lang="sv-SE" sz="1800"/>
              <a:t>​</a:t>
            </a:r>
          </a:p>
          <a:p>
            <a:pPr marL="0" indent="0" fontAlgn="base">
              <a:lnSpc>
                <a:spcPct val="100000"/>
              </a:lnSpc>
              <a:buNone/>
            </a:pPr>
            <a:r>
              <a:rPr lang="sv-SE" sz="1800" b="1"/>
              <a:t>Bristande ärendehantering:</a:t>
            </a:r>
            <a:r>
              <a:rPr lang="en-US" sz="1800"/>
              <a:t>​</a:t>
            </a:r>
          </a:p>
          <a:p>
            <a:pPr fontAlgn="base">
              <a:lnSpc>
                <a:spcPct val="100000"/>
              </a:lnSpc>
            </a:pPr>
            <a:r>
              <a:rPr lang="sv-SE" sz="1800"/>
              <a:t>Brister i informationsöverföring</a:t>
            </a:r>
            <a:r>
              <a:rPr lang="en-US" sz="1800"/>
              <a:t>​</a:t>
            </a:r>
          </a:p>
          <a:p>
            <a:pPr fontAlgn="base">
              <a:lnSpc>
                <a:spcPct val="100000"/>
              </a:lnSpc>
            </a:pPr>
            <a:r>
              <a:rPr lang="sv-SE" sz="1800"/>
              <a:t>Brott mot sekretess</a:t>
            </a:r>
            <a:r>
              <a:rPr lang="en-US" sz="1800"/>
              <a:t>​</a:t>
            </a:r>
          </a:p>
          <a:p>
            <a:pPr fontAlgn="base">
              <a:lnSpc>
                <a:spcPct val="100000"/>
              </a:lnSpc>
            </a:pPr>
            <a:r>
              <a:rPr lang="sv-SE" sz="1800"/>
              <a:t>Bristande dokumentation</a:t>
            </a:r>
            <a:r>
              <a:rPr lang="en-US" sz="1800"/>
              <a:t>​</a:t>
            </a:r>
          </a:p>
          <a:p>
            <a:pPr fontAlgn="base">
              <a:lnSpc>
                <a:spcPct val="100000"/>
              </a:lnSpc>
            </a:pPr>
            <a:r>
              <a:rPr lang="sv-SE" sz="1800"/>
              <a:t>Brister i rättssäkerhet</a:t>
            </a:r>
            <a:r>
              <a:rPr lang="en-US" sz="1800"/>
              <a:t>​</a:t>
            </a:r>
          </a:p>
          <a:p>
            <a:pPr>
              <a:lnSpc>
                <a:spcPct val="100000"/>
              </a:lnSpc>
            </a:pPr>
            <a:endParaRPr lang="sv-SE" sz="1800"/>
          </a:p>
        </p:txBody>
      </p:sp>
      <p:pic>
        <p:nvPicPr>
          <p:cNvPr id="12" name="Bildobjekt 11" descr="En ritning av en glöd lampa med gult Crumpled papper som ljus">
            <a:extLst>
              <a:ext uri="{FF2B5EF4-FFF2-40B4-BE49-F238E27FC236}">
                <a16:creationId xmlns:a16="http://schemas.microsoft.com/office/drawing/2014/main" id="{1D811BCA-8DB9-4D30-899F-32386E8B8B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022833"/>
            <a:ext cx="5400000" cy="3604500"/>
          </a:xfrm>
          <a:prstGeom prst="rect">
            <a:avLst/>
          </a:prstGeom>
          <a:noFill/>
          <a:ln>
            <a:noFill/>
          </a:ln>
        </p:spPr>
      </p:pic>
    </p:spTree>
    <p:extLst>
      <p:ext uri="{BB962C8B-B14F-4D97-AF65-F5344CB8AC3E}">
        <p14:creationId xmlns:p14="http://schemas.microsoft.com/office/powerpoint/2010/main" val="2112629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02B8106-8677-42EA-A096-DC1640E8E687}"/>
              </a:ext>
            </a:extLst>
          </p:cNvPr>
          <p:cNvSpPr>
            <a:spLocks noGrp="1"/>
          </p:cNvSpPr>
          <p:nvPr>
            <p:ph type="title"/>
          </p:nvPr>
        </p:nvSpPr>
        <p:spPr/>
        <p:txBody>
          <a:bodyPr/>
          <a:lstStyle/>
          <a:p>
            <a:r>
              <a:rPr lang="sv-SE"/>
              <a:t>Beslut enligt lex Sarah</a:t>
            </a:r>
          </a:p>
        </p:txBody>
      </p:sp>
      <p:sp>
        <p:nvSpPr>
          <p:cNvPr id="3" name="Platshållare för text 2">
            <a:extLst>
              <a:ext uri="{FF2B5EF4-FFF2-40B4-BE49-F238E27FC236}">
                <a16:creationId xmlns:a16="http://schemas.microsoft.com/office/drawing/2014/main" id="{BA309725-7149-4597-B1F7-6E9667B55FFC}"/>
              </a:ext>
            </a:extLst>
          </p:cNvPr>
          <p:cNvSpPr>
            <a:spLocks noGrp="1"/>
          </p:cNvSpPr>
          <p:nvPr>
            <p:ph type="body" sz="quarter" idx="13"/>
          </p:nvPr>
        </p:nvSpPr>
        <p:spPr>
          <a:xfrm>
            <a:off x="407988" y="1335782"/>
            <a:ext cx="7164065" cy="4770041"/>
          </a:xfrm>
        </p:spPr>
        <p:txBody>
          <a:bodyPr>
            <a:normAutofit fontScale="62500" lnSpcReduction="20000"/>
          </a:bodyPr>
          <a:lstStyle/>
          <a:p>
            <a:pPr marL="0" indent="0">
              <a:buNone/>
            </a:pPr>
            <a:r>
              <a:rPr lang="sv-SE" sz="3800"/>
              <a:t>SAS utreder enligt lex Sarah och har delegation och anmälningsplikt till IVO. Det finns fem möjliga beslut;</a:t>
            </a:r>
          </a:p>
          <a:p>
            <a:pPr marL="0" indent="0">
              <a:buNone/>
            </a:pPr>
            <a:endParaRPr lang="sv-SE" sz="3800"/>
          </a:p>
          <a:p>
            <a:r>
              <a:rPr lang="sv-SE" sz="3800"/>
              <a:t>händelsen</a:t>
            </a:r>
            <a:r>
              <a:rPr lang="sv-SE" sz="3800" b="1"/>
              <a:t> </a:t>
            </a:r>
            <a:r>
              <a:rPr lang="sv-SE" sz="3800"/>
              <a:t>utgör </a:t>
            </a:r>
            <a:r>
              <a:rPr lang="sv-SE" sz="3800" b="1"/>
              <a:t>inte ett missförhållande </a:t>
            </a:r>
            <a:r>
              <a:rPr lang="sv-SE" sz="3800"/>
              <a:t>enligt lex Sarah.</a:t>
            </a:r>
          </a:p>
          <a:p>
            <a:r>
              <a:rPr lang="sv-SE" sz="3800"/>
              <a:t>händelsen utgör ett </a:t>
            </a:r>
            <a:r>
              <a:rPr lang="sv-SE" sz="3800" b="1"/>
              <a:t>missförhållande </a:t>
            </a:r>
            <a:r>
              <a:rPr lang="sv-SE" sz="3800"/>
              <a:t>eller</a:t>
            </a:r>
            <a:r>
              <a:rPr lang="sv-SE" sz="3800" b="1"/>
              <a:t> en påtaglig risk för missförhållande </a:t>
            </a:r>
            <a:r>
              <a:rPr lang="sv-SE" sz="3800"/>
              <a:t>enligt lex Sarah.</a:t>
            </a:r>
          </a:p>
          <a:p>
            <a:r>
              <a:rPr lang="sv-SE" sz="3800"/>
              <a:t>händelsen utgör </a:t>
            </a:r>
            <a:r>
              <a:rPr lang="sv-SE" sz="3800" b="1"/>
              <a:t>ett allvarligt missförhållande</a:t>
            </a:r>
            <a:r>
              <a:rPr lang="sv-SE" sz="3800"/>
              <a:t> eller</a:t>
            </a:r>
            <a:r>
              <a:rPr lang="sv-SE" sz="3800" b="1"/>
              <a:t> påtaglig risk</a:t>
            </a:r>
            <a:r>
              <a:rPr lang="sv-SE" sz="3800"/>
              <a:t> </a:t>
            </a:r>
            <a:r>
              <a:rPr lang="sv-SE" sz="3800" b="1"/>
              <a:t>för allvarligt missförhållande </a:t>
            </a:r>
            <a:r>
              <a:rPr lang="sv-SE" sz="3800"/>
              <a:t>enligt lex Sarah</a:t>
            </a:r>
            <a:endParaRPr lang="sv-SE" sz="3800">
              <a:highlight>
                <a:srgbClr val="CBE2F0"/>
              </a:highlight>
            </a:endParaRPr>
          </a:p>
          <a:p>
            <a:pPr marL="0" indent="0" algn="ctr">
              <a:buNone/>
            </a:pPr>
            <a:endParaRPr lang="sv-SE" sz="3400">
              <a:highlight>
                <a:srgbClr val="CBE2F0"/>
              </a:highlight>
            </a:endParaRPr>
          </a:p>
          <a:p>
            <a:pPr marL="0" indent="0">
              <a:buNone/>
            </a:pPr>
            <a:endParaRPr lang="sv-SE" sz="5100"/>
          </a:p>
          <a:p>
            <a:pPr marL="0" indent="0" algn="ctr">
              <a:buNone/>
            </a:pPr>
            <a:endParaRPr lang="sv-SE" sz="5100">
              <a:highlight>
                <a:srgbClr val="CBE2F0"/>
              </a:highlight>
            </a:endParaRPr>
          </a:p>
          <a:p>
            <a:endParaRPr lang="sv-SE"/>
          </a:p>
        </p:txBody>
      </p:sp>
      <p:sp>
        <p:nvSpPr>
          <p:cNvPr id="4" name="Pratbubbla: oval 3">
            <a:extLst>
              <a:ext uri="{FF2B5EF4-FFF2-40B4-BE49-F238E27FC236}">
                <a16:creationId xmlns:a16="http://schemas.microsoft.com/office/drawing/2014/main" id="{943228AC-1830-4A2B-A94B-172EDD9A9E1F}"/>
              </a:ext>
            </a:extLst>
          </p:cNvPr>
          <p:cNvSpPr/>
          <p:nvPr/>
        </p:nvSpPr>
        <p:spPr>
          <a:xfrm>
            <a:off x="7798345" y="1781745"/>
            <a:ext cx="3985667" cy="2934634"/>
          </a:xfrm>
          <a:prstGeom prst="wedgeEllipseCallout">
            <a:avLst/>
          </a:prstGeom>
          <a:solidFill>
            <a:srgbClr val="CBE2F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sv-SE">
                <a:solidFill>
                  <a:schemeClr val="tx1"/>
                </a:solidFill>
              </a:rPr>
              <a:t>Vid ett allvarligt missförhållande eller en påtaglig risk för ett allvarligt missförhållande görs anmälan till IVO</a:t>
            </a:r>
          </a:p>
        </p:txBody>
      </p:sp>
    </p:spTree>
    <p:extLst>
      <p:ext uri="{BB962C8B-B14F-4D97-AF65-F5344CB8AC3E}">
        <p14:creationId xmlns:p14="http://schemas.microsoft.com/office/powerpoint/2010/main" val="2684268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4" descr="Gula och blå symboler">
            <a:extLst>
              <a:ext uri="{FF2B5EF4-FFF2-40B4-BE49-F238E27FC236}">
                <a16:creationId xmlns:a16="http://schemas.microsoft.com/office/drawing/2014/main" id="{CC252636-5BA5-4F1F-8CCD-05FCA8514232}"/>
              </a:ext>
            </a:extLst>
          </p:cNvPr>
          <p:cNvPicPr>
            <a:picLocks noGrp="1" noChangeAspect="1"/>
          </p:cNvPicPr>
          <p:nvPr>
            <p:ph type="pic" sz="quarter" idx="10"/>
          </p:nvPr>
        </p:nvPicPr>
        <p:blipFill rotWithShape="1">
          <a:blip r:embed="rId3"/>
          <a:srcRect t="12464" b="14007"/>
          <a:stretch/>
        </p:blipFill>
        <p:spPr>
          <a:xfrm>
            <a:off x="20" y="10"/>
            <a:ext cx="12191980" cy="6857990"/>
          </a:xfrm>
          <a:noFill/>
        </p:spPr>
      </p:pic>
      <p:sp>
        <p:nvSpPr>
          <p:cNvPr id="2" name="Rubrik 1">
            <a:extLst>
              <a:ext uri="{FF2B5EF4-FFF2-40B4-BE49-F238E27FC236}">
                <a16:creationId xmlns:a16="http://schemas.microsoft.com/office/drawing/2014/main" id="{58B7F5F8-5275-4633-9E98-572FA7427E6F}"/>
              </a:ext>
            </a:extLst>
          </p:cNvPr>
          <p:cNvSpPr>
            <a:spLocks noGrp="1"/>
          </p:cNvSpPr>
          <p:nvPr>
            <p:ph type="ctrTitle"/>
          </p:nvPr>
        </p:nvSpPr>
        <p:spPr>
          <a:xfrm>
            <a:off x="1528841" y="2404809"/>
            <a:ext cx="9134323" cy="1113092"/>
          </a:xfrm>
        </p:spPr>
        <p:txBody>
          <a:bodyPr anchor="ctr">
            <a:normAutofit/>
          </a:bodyPr>
          <a:lstStyle/>
          <a:p>
            <a:r>
              <a:rPr lang="sv-SE"/>
              <a:t>Frågor</a:t>
            </a:r>
          </a:p>
        </p:txBody>
      </p:sp>
    </p:spTree>
    <p:extLst>
      <p:ext uri="{BB962C8B-B14F-4D97-AF65-F5344CB8AC3E}">
        <p14:creationId xmlns:p14="http://schemas.microsoft.com/office/powerpoint/2010/main" val="1197888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920628-F32D-4B59-82A3-068B459839A7}"/>
              </a:ext>
            </a:extLst>
          </p:cNvPr>
          <p:cNvSpPr>
            <a:spLocks noGrp="1"/>
          </p:cNvSpPr>
          <p:nvPr>
            <p:ph type="ctrTitle"/>
          </p:nvPr>
        </p:nvSpPr>
        <p:spPr/>
        <p:txBody>
          <a:bodyPr/>
          <a:lstStyle/>
          <a:p>
            <a:r>
              <a:rPr lang="sv-SE"/>
              <a:t>Avvikelser och lex Sarah</a:t>
            </a:r>
          </a:p>
        </p:txBody>
      </p:sp>
      <p:sp>
        <p:nvSpPr>
          <p:cNvPr id="3" name="Platshållare för text 2">
            <a:extLst>
              <a:ext uri="{FF2B5EF4-FFF2-40B4-BE49-F238E27FC236}">
                <a16:creationId xmlns:a16="http://schemas.microsoft.com/office/drawing/2014/main" id="{27097D5D-E399-4255-9468-0116A1B0B0E1}"/>
              </a:ext>
            </a:extLst>
          </p:cNvPr>
          <p:cNvSpPr>
            <a:spLocks noGrp="1"/>
          </p:cNvSpPr>
          <p:nvPr>
            <p:ph type="body" sz="quarter" idx="10"/>
          </p:nvPr>
        </p:nvSpPr>
        <p:spPr>
          <a:xfrm>
            <a:off x="1731696" y="3794771"/>
            <a:ext cx="6872554" cy="615949"/>
          </a:xfrm>
        </p:spPr>
        <p:txBody>
          <a:bodyPr/>
          <a:lstStyle/>
          <a:p>
            <a:r>
              <a:rPr lang="sv-SE"/>
              <a:t>Informationsmaterial från chef till medarbetare inom förvaltningen för </a:t>
            </a:r>
            <a:r>
              <a:rPr lang="sv-SE" err="1"/>
              <a:t>funktionsstöd</a:t>
            </a:r>
            <a:endParaRPr lang="sv-SE"/>
          </a:p>
        </p:txBody>
      </p:sp>
      <p:sp>
        <p:nvSpPr>
          <p:cNvPr id="4" name="Platshållare för text 3">
            <a:extLst>
              <a:ext uri="{FF2B5EF4-FFF2-40B4-BE49-F238E27FC236}">
                <a16:creationId xmlns:a16="http://schemas.microsoft.com/office/drawing/2014/main" id="{67432880-EABA-4426-91B8-2D839C20B2ED}"/>
              </a:ext>
            </a:extLst>
          </p:cNvPr>
          <p:cNvSpPr>
            <a:spLocks noGrp="1"/>
          </p:cNvSpPr>
          <p:nvPr>
            <p:ph type="body" sz="quarter" idx="11"/>
          </p:nvPr>
        </p:nvSpPr>
        <p:spPr>
          <a:xfrm>
            <a:off x="1731696" y="4845460"/>
            <a:ext cx="8728608" cy="251417"/>
          </a:xfrm>
        </p:spPr>
        <p:txBody>
          <a:bodyPr/>
          <a:lstStyle/>
          <a:p>
            <a:r>
              <a:rPr lang="sv-SE"/>
              <a:t>2021-05-28 </a:t>
            </a:r>
          </a:p>
        </p:txBody>
      </p:sp>
    </p:spTree>
    <p:extLst>
      <p:ext uri="{BB962C8B-B14F-4D97-AF65-F5344CB8AC3E}">
        <p14:creationId xmlns:p14="http://schemas.microsoft.com/office/powerpoint/2010/main" val="3578789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1FCF6B6-BE11-4DC2-8884-62DBD633644A}"/>
              </a:ext>
            </a:extLst>
          </p:cNvPr>
          <p:cNvSpPr>
            <a:spLocks noGrp="1"/>
          </p:cNvSpPr>
          <p:nvPr>
            <p:ph type="title"/>
          </p:nvPr>
        </p:nvSpPr>
        <p:spPr/>
        <p:txBody>
          <a:bodyPr/>
          <a:lstStyle/>
          <a:p>
            <a:r>
              <a:rPr lang="sv-SE"/>
              <a:t>Reflektionsövning</a:t>
            </a:r>
          </a:p>
        </p:txBody>
      </p:sp>
      <p:sp>
        <p:nvSpPr>
          <p:cNvPr id="6" name="Rektangel: rundade hörn 5">
            <a:extLst>
              <a:ext uri="{FF2B5EF4-FFF2-40B4-BE49-F238E27FC236}">
                <a16:creationId xmlns:a16="http://schemas.microsoft.com/office/drawing/2014/main" id="{3C0FE5FB-BF31-45E9-9625-788A6512DEAC}"/>
              </a:ext>
            </a:extLst>
          </p:cNvPr>
          <p:cNvSpPr/>
          <p:nvPr/>
        </p:nvSpPr>
        <p:spPr>
          <a:xfrm>
            <a:off x="407988" y="1141772"/>
            <a:ext cx="9712057" cy="4827210"/>
          </a:xfrm>
          <a:prstGeom prst="roundRect">
            <a:avLst/>
          </a:prstGeom>
          <a:solidFill>
            <a:srgbClr val="CBE2F0"/>
          </a:solidFill>
          <a:ln/>
        </p:spPr>
        <p:style>
          <a:lnRef idx="3">
            <a:schemeClr val="lt1"/>
          </a:lnRef>
          <a:fillRef idx="1">
            <a:schemeClr val="accent1"/>
          </a:fillRef>
          <a:effectRef idx="1">
            <a:schemeClr val="accent1"/>
          </a:effectRef>
          <a:fontRef idx="minor">
            <a:schemeClr val="lt1"/>
          </a:fontRef>
        </p:style>
        <p:txBody>
          <a:bodyPr rtlCol="0" anchor="ctr"/>
          <a:lstStyle/>
          <a:p>
            <a:r>
              <a:rPr lang="sv-SE" sz="2400" b="1">
                <a:solidFill>
                  <a:schemeClr val="tx1"/>
                </a:solidFill>
              </a:rPr>
              <a:t>Utgå från en möjlig händelse kopplad till er verksamhet</a:t>
            </a:r>
          </a:p>
          <a:p>
            <a:endParaRPr lang="sv-SE" sz="2400" b="1">
              <a:solidFill>
                <a:schemeClr val="tx1"/>
              </a:solidFill>
            </a:endParaRPr>
          </a:p>
          <a:p>
            <a:r>
              <a:rPr lang="sv-SE" sz="2400" b="1">
                <a:solidFill>
                  <a:schemeClr val="tx1"/>
                </a:solidFill>
              </a:rPr>
              <a:t>Vad gör ni?</a:t>
            </a:r>
          </a:p>
          <a:p>
            <a:pPr marL="457200" indent="-457200">
              <a:buFont typeface="+mj-lt"/>
              <a:buAutoNum type="arabicPeriod"/>
            </a:pPr>
            <a:r>
              <a:rPr lang="sv-SE" sz="2400">
                <a:solidFill>
                  <a:schemeClr val="tx1"/>
                </a:solidFill>
              </a:rPr>
              <a:t>En avvikelserapport</a:t>
            </a:r>
          </a:p>
          <a:p>
            <a:pPr marL="457200" indent="-457200">
              <a:buFont typeface="+mj-lt"/>
              <a:buAutoNum type="arabicPeriod"/>
            </a:pPr>
            <a:r>
              <a:rPr lang="sv-SE" sz="2400">
                <a:solidFill>
                  <a:schemeClr val="tx1"/>
                </a:solidFill>
              </a:rPr>
              <a:t>En rapport enligt lex Sarah </a:t>
            </a:r>
          </a:p>
          <a:p>
            <a:pPr marL="457200" indent="-457200">
              <a:buFont typeface="+mj-lt"/>
              <a:buAutoNum type="arabicPeriod"/>
            </a:pPr>
            <a:r>
              <a:rPr lang="sv-SE" sz="2400">
                <a:solidFill>
                  <a:schemeClr val="tx1"/>
                </a:solidFill>
              </a:rPr>
              <a:t>En tillbudsrapport</a:t>
            </a:r>
          </a:p>
          <a:p>
            <a:pPr marL="457200" indent="-457200">
              <a:buFont typeface="+mj-lt"/>
              <a:buAutoNum type="arabicPeriod"/>
            </a:pPr>
            <a:r>
              <a:rPr lang="sv-SE" sz="2400">
                <a:solidFill>
                  <a:schemeClr val="tx1"/>
                </a:solidFill>
              </a:rPr>
              <a:t>Ingen rapport</a:t>
            </a:r>
          </a:p>
          <a:p>
            <a:endParaRPr lang="sv-SE" sz="2400">
              <a:solidFill>
                <a:schemeClr val="tx1"/>
              </a:solidFill>
            </a:endParaRPr>
          </a:p>
          <a:p>
            <a:r>
              <a:rPr lang="sv-SE" sz="2400">
                <a:solidFill>
                  <a:schemeClr val="tx1"/>
                </a:solidFill>
              </a:rPr>
              <a:t>Motivera era svar, diskutera med varandra</a:t>
            </a:r>
          </a:p>
        </p:txBody>
      </p:sp>
      <p:pic>
        <p:nvPicPr>
          <p:cNvPr id="7" name="Bild 6" descr="Hjärna i huvud">
            <a:extLst>
              <a:ext uri="{FF2B5EF4-FFF2-40B4-BE49-F238E27FC236}">
                <a16:creationId xmlns:a16="http://schemas.microsoft.com/office/drawing/2014/main" id="{00C76375-491B-4A22-8C35-5B4702AF70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58695" y="2510494"/>
            <a:ext cx="2554678" cy="2554678"/>
          </a:xfrm>
          <a:prstGeom prst="rect">
            <a:avLst/>
          </a:prstGeom>
        </p:spPr>
      </p:pic>
    </p:spTree>
    <p:extLst>
      <p:ext uri="{BB962C8B-B14F-4D97-AF65-F5344CB8AC3E}">
        <p14:creationId xmlns:p14="http://schemas.microsoft.com/office/powerpoint/2010/main" val="2231410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BDAD27-E3F8-408B-A998-F2688550736A}"/>
              </a:ext>
            </a:extLst>
          </p:cNvPr>
          <p:cNvSpPr>
            <a:spLocks noGrp="1"/>
          </p:cNvSpPr>
          <p:nvPr>
            <p:ph type="title"/>
          </p:nvPr>
        </p:nvSpPr>
        <p:spPr/>
        <p:txBody>
          <a:bodyPr>
            <a:normAutofit fontScale="90000"/>
          </a:bodyPr>
          <a:lstStyle/>
          <a:p>
            <a:r>
              <a:rPr lang="sv-SE"/>
              <a:t>Kontakt rörande presentationen</a:t>
            </a:r>
          </a:p>
        </p:txBody>
      </p:sp>
      <p:sp>
        <p:nvSpPr>
          <p:cNvPr id="3" name="Platshållare för text 2">
            <a:extLst>
              <a:ext uri="{FF2B5EF4-FFF2-40B4-BE49-F238E27FC236}">
                <a16:creationId xmlns:a16="http://schemas.microsoft.com/office/drawing/2014/main" id="{8E4FCA14-D569-4621-9ECA-81A823936203}"/>
              </a:ext>
            </a:extLst>
          </p:cNvPr>
          <p:cNvSpPr>
            <a:spLocks noGrp="1"/>
          </p:cNvSpPr>
          <p:nvPr>
            <p:ph type="body" sz="quarter" idx="11"/>
          </p:nvPr>
        </p:nvSpPr>
        <p:spPr>
          <a:xfrm>
            <a:off x="1420648" y="2830624"/>
            <a:ext cx="6595195" cy="2971086"/>
          </a:xfrm>
        </p:spPr>
        <p:txBody>
          <a:bodyPr/>
          <a:lstStyle/>
          <a:p>
            <a:r>
              <a:rPr lang="sv-SE"/>
              <a:t>SAS gruppen förvaltningen för funktionsstöd;</a:t>
            </a:r>
            <a:br>
              <a:rPr lang="sv-SE"/>
            </a:br>
            <a:r>
              <a:rPr lang="sv-SE">
                <a:hlinkClick r:id="rId3">
                  <a:extLst>
                    <a:ext uri="{A12FA001-AC4F-418D-AE19-62706E023703}">
                      <ahyp:hlinkClr xmlns:ahyp="http://schemas.microsoft.com/office/drawing/2018/hyperlinkcolor" val="tx"/>
                    </a:ext>
                  </a:extLst>
                </a:hlinkClick>
              </a:rPr>
              <a:t>sas.gruppen@funktionsstod.goteborg.se</a:t>
            </a:r>
            <a:endParaRPr lang="sv-SE"/>
          </a:p>
          <a:p>
            <a:endParaRPr lang="sv-SE"/>
          </a:p>
          <a:p>
            <a:endParaRPr lang="sv-SE"/>
          </a:p>
          <a:p>
            <a:endParaRPr lang="sv-SE"/>
          </a:p>
          <a:p>
            <a:endParaRPr lang="sv-SE"/>
          </a:p>
          <a:p>
            <a:endParaRPr lang="sv-SE"/>
          </a:p>
          <a:p>
            <a:endParaRPr lang="sv-SE"/>
          </a:p>
          <a:p>
            <a:endParaRPr lang="sv-SE"/>
          </a:p>
          <a:p>
            <a:r>
              <a:rPr lang="sv-SE"/>
              <a:t>Materialet revideras årligen eller vid behov av SAS gruppen FFS</a:t>
            </a:r>
          </a:p>
        </p:txBody>
      </p:sp>
    </p:spTree>
    <p:extLst>
      <p:ext uri="{BB962C8B-B14F-4D97-AF65-F5344CB8AC3E}">
        <p14:creationId xmlns:p14="http://schemas.microsoft.com/office/powerpoint/2010/main" val="2441568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29A33C-C5FC-494C-B87D-C81792EF724C}"/>
              </a:ext>
            </a:extLst>
          </p:cNvPr>
          <p:cNvSpPr>
            <a:spLocks noGrp="1"/>
          </p:cNvSpPr>
          <p:nvPr>
            <p:ph type="title"/>
          </p:nvPr>
        </p:nvSpPr>
        <p:spPr/>
        <p:txBody>
          <a:bodyPr/>
          <a:lstStyle/>
          <a:p>
            <a:r>
              <a:rPr lang="sv-SE"/>
              <a:t>Innehållsförteckning</a:t>
            </a:r>
          </a:p>
        </p:txBody>
      </p:sp>
      <p:sp>
        <p:nvSpPr>
          <p:cNvPr id="3" name="Platshållare för innehåll 2">
            <a:extLst>
              <a:ext uri="{FF2B5EF4-FFF2-40B4-BE49-F238E27FC236}">
                <a16:creationId xmlns:a16="http://schemas.microsoft.com/office/drawing/2014/main" id="{57807970-DA6F-4915-B38A-36336617AB50}"/>
              </a:ext>
            </a:extLst>
          </p:cNvPr>
          <p:cNvSpPr>
            <a:spLocks noGrp="1"/>
          </p:cNvSpPr>
          <p:nvPr>
            <p:ph idx="11"/>
          </p:nvPr>
        </p:nvSpPr>
        <p:spPr>
          <a:xfrm>
            <a:off x="459360" y="1341438"/>
            <a:ext cx="9599040" cy="4738728"/>
          </a:xfrm>
        </p:spPr>
        <p:txBody>
          <a:bodyPr numCol="2">
            <a:normAutofit fontScale="92500" lnSpcReduction="10000"/>
          </a:bodyPr>
          <a:lstStyle/>
          <a:p>
            <a:pPr marL="0" indent="0">
              <a:buNone/>
            </a:pPr>
            <a:r>
              <a:rPr lang="sv-SE" sz="2400" b="1" dirty="0"/>
              <a:t>Avvikelser</a:t>
            </a:r>
          </a:p>
          <a:p>
            <a:pPr>
              <a:buFontTx/>
              <a:buChar char="-"/>
            </a:pPr>
            <a:r>
              <a:rPr lang="sv-SE" dirty="0"/>
              <a:t>God kvalitet</a:t>
            </a:r>
          </a:p>
          <a:p>
            <a:pPr>
              <a:buFontTx/>
              <a:buChar char="-"/>
            </a:pPr>
            <a:r>
              <a:rPr lang="sv-SE" dirty="0"/>
              <a:t>Vad är en avvikelse?</a:t>
            </a:r>
          </a:p>
          <a:p>
            <a:pPr>
              <a:buFontTx/>
              <a:buChar char="-"/>
            </a:pPr>
            <a:r>
              <a:rPr lang="sv-SE" dirty="0"/>
              <a:t>Varför arbeta med avvikelser?</a:t>
            </a:r>
          </a:p>
          <a:p>
            <a:pPr>
              <a:buFontTx/>
              <a:buChar char="-"/>
            </a:pPr>
            <a:r>
              <a:rPr lang="sv-SE" dirty="0"/>
              <a:t>Vem ska rapportera avvikelser? </a:t>
            </a:r>
          </a:p>
          <a:p>
            <a:pPr>
              <a:buFontTx/>
              <a:buChar char="-"/>
            </a:pPr>
            <a:r>
              <a:rPr lang="sv-SE" dirty="0"/>
              <a:t>Professionellt förhållningssätt</a:t>
            </a:r>
          </a:p>
          <a:p>
            <a:pPr>
              <a:buFontTx/>
              <a:buChar char="-"/>
            </a:pPr>
            <a:r>
              <a:rPr lang="sv-SE" dirty="0"/>
              <a:t>Hur hanterar vi avvikelser?</a:t>
            </a:r>
          </a:p>
          <a:p>
            <a:pPr>
              <a:buFontTx/>
              <a:buChar char="-"/>
            </a:pPr>
            <a:r>
              <a:rPr lang="sv-SE" dirty="0"/>
              <a:t>Hur rapporterar vi en avvikelse?</a:t>
            </a:r>
          </a:p>
          <a:p>
            <a:pPr marL="0" indent="0">
              <a:buNone/>
            </a:pPr>
            <a:endParaRPr lang="sv-SE" sz="2400" b="1" dirty="0"/>
          </a:p>
          <a:p>
            <a:pPr marL="0" indent="0">
              <a:buNone/>
            </a:pPr>
            <a:endParaRPr lang="sv-SE" sz="2400" b="1" dirty="0"/>
          </a:p>
          <a:p>
            <a:pPr marL="0" indent="0">
              <a:buNone/>
            </a:pPr>
            <a:endParaRPr lang="sv-SE" sz="2400" b="1" dirty="0"/>
          </a:p>
          <a:p>
            <a:pPr marL="0" indent="0">
              <a:buNone/>
            </a:pPr>
            <a:r>
              <a:rPr lang="sv-SE" sz="2400" b="1" dirty="0"/>
              <a:t>Lex Sarah</a:t>
            </a:r>
          </a:p>
          <a:p>
            <a:pPr>
              <a:buFontTx/>
              <a:buChar char="-"/>
            </a:pPr>
            <a:r>
              <a:rPr lang="sv-SE" dirty="0"/>
              <a:t>Vad styr oss?</a:t>
            </a:r>
          </a:p>
          <a:p>
            <a:pPr>
              <a:buFontTx/>
              <a:buChar char="-"/>
            </a:pPr>
            <a:r>
              <a:rPr lang="sv-SE" dirty="0"/>
              <a:t>Historik</a:t>
            </a:r>
          </a:p>
          <a:p>
            <a:pPr>
              <a:buFontTx/>
              <a:buChar char="-"/>
            </a:pPr>
            <a:r>
              <a:rPr lang="sv-SE" dirty="0"/>
              <a:t>Vad är ett missförhållande enligt lex Sarah</a:t>
            </a:r>
          </a:p>
          <a:p>
            <a:pPr>
              <a:buFontTx/>
              <a:buChar char="-"/>
            </a:pPr>
            <a:r>
              <a:rPr lang="sv-SE" dirty="0"/>
              <a:t>Rapporteringsskyldigheten </a:t>
            </a:r>
          </a:p>
          <a:p>
            <a:pPr>
              <a:buFontTx/>
              <a:buChar char="-"/>
            </a:pPr>
            <a:r>
              <a:rPr lang="sv-SE" dirty="0"/>
              <a:t>Exempel på missförhållanden</a:t>
            </a:r>
          </a:p>
          <a:p>
            <a:pPr>
              <a:buFontTx/>
              <a:buChar char="-"/>
            </a:pPr>
            <a:r>
              <a:rPr lang="sv-SE" dirty="0"/>
              <a:t>Beslut enligt lex Sarah</a:t>
            </a:r>
          </a:p>
          <a:p>
            <a:pPr marL="0" indent="0">
              <a:buNone/>
            </a:pPr>
            <a:endParaRPr lang="sv-SE" dirty="0"/>
          </a:p>
          <a:p>
            <a:pPr>
              <a:buFontTx/>
              <a:buChar char="-"/>
            </a:pPr>
            <a:r>
              <a:rPr lang="sv-SE" dirty="0"/>
              <a:t>Frågor</a:t>
            </a:r>
          </a:p>
          <a:p>
            <a:pPr>
              <a:buFontTx/>
              <a:buChar char="-"/>
            </a:pPr>
            <a:r>
              <a:rPr lang="sv-SE" dirty="0"/>
              <a:t>Reflektionsövning</a:t>
            </a:r>
          </a:p>
          <a:p>
            <a:pPr>
              <a:buFontTx/>
              <a:buChar char="-"/>
            </a:pPr>
            <a:endParaRPr lang="sv-SE" dirty="0"/>
          </a:p>
        </p:txBody>
      </p:sp>
    </p:spTree>
    <p:extLst>
      <p:ext uri="{BB962C8B-B14F-4D97-AF65-F5344CB8AC3E}">
        <p14:creationId xmlns:p14="http://schemas.microsoft.com/office/powerpoint/2010/main" val="191176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A17A85-514C-49DE-AE50-CACE381C1582}"/>
              </a:ext>
            </a:extLst>
          </p:cNvPr>
          <p:cNvSpPr>
            <a:spLocks noGrp="1"/>
          </p:cNvSpPr>
          <p:nvPr>
            <p:ph type="ctrTitle"/>
          </p:nvPr>
        </p:nvSpPr>
        <p:spPr/>
        <p:txBody>
          <a:bodyPr/>
          <a:lstStyle/>
          <a:p>
            <a:r>
              <a:rPr lang="sv-SE"/>
              <a:t>Avvikelser</a:t>
            </a:r>
          </a:p>
        </p:txBody>
      </p:sp>
    </p:spTree>
    <p:extLst>
      <p:ext uri="{BB962C8B-B14F-4D97-AF65-F5344CB8AC3E}">
        <p14:creationId xmlns:p14="http://schemas.microsoft.com/office/powerpoint/2010/main" val="3249241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9A8A7285-F5EC-47EA-B76E-5895BEC7CDEE}"/>
              </a:ext>
            </a:extLst>
          </p:cNvPr>
          <p:cNvSpPr>
            <a:spLocks noGrp="1"/>
          </p:cNvSpPr>
          <p:nvPr>
            <p:ph type="title"/>
          </p:nvPr>
        </p:nvSpPr>
        <p:spPr/>
        <p:txBody>
          <a:bodyPr/>
          <a:lstStyle/>
          <a:p>
            <a:r>
              <a:rPr lang="sv-SE"/>
              <a:t>God kvalitet</a:t>
            </a:r>
          </a:p>
        </p:txBody>
      </p:sp>
      <p:sp>
        <p:nvSpPr>
          <p:cNvPr id="6" name="Platshållare för innehåll 5">
            <a:extLst>
              <a:ext uri="{FF2B5EF4-FFF2-40B4-BE49-F238E27FC236}">
                <a16:creationId xmlns:a16="http://schemas.microsoft.com/office/drawing/2014/main" id="{EB734984-73D3-4F93-B833-452A79AF01A1}"/>
              </a:ext>
            </a:extLst>
          </p:cNvPr>
          <p:cNvSpPr>
            <a:spLocks noGrp="1"/>
          </p:cNvSpPr>
          <p:nvPr>
            <p:ph sz="half" idx="10"/>
          </p:nvPr>
        </p:nvSpPr>
        <p:spPr>
          <a:xfrm>
            <a:off x="393080" y="986130"/>
            <a:ext cx="6719925" cy="4955478"/>
          </a:xfrm>
        </p:spPr>
        <p:txBody>
          <a:bodyPr>
            <a:noAutofit/>
          </a:bodyPr>
          <a:lstStyle/>
          <a:p>
            <a:pPr marL="0" indent="0" algn="ctr">
              <a:lnSpc>
                <a:spcPct val="100000"/>
              </a:lnSpc>
              <a:buNone/>
            </a:pPr>
            <a:endParaRPr lang="sv-SE" sz="2400"/>
          </a:p>
          <a:p>
            <a:pPr lvl="0">
              <a:lnSpc>
                <a:spcPct val="100000"/>
              </a:lnSpc>
            </a:pPr>
            <a:r>
              <a:rPr lang="sv-SE" sz="2400">
                <a:solidFill>
                  <a:srgbClr val="333333"/>
                </a:solidFill>
              </a:rPr>
              <a:t>Den som bedriver verksamheten har en </a:t>
            </a:r>
            <a:r>
              <a:rPr lang="sv-SE" sz="2400" b="1">
                <a:solidFill>
                  <a:srgbClr val="333333"/>
                </a:solidFill>
              </a:rPr>
              <a:t>skyldighet att tillse</a:t>
            </a:r>
            <a:r>
              <a:rPr lang="sv-SE" sz="2400">
                <a:solidFill>
                  <a:srgbClr val="333333"/>
                </a:solidFill>
              </a:rPr>
              <a:t> att de krav och de mål som gäller enligt lagar, föreskrifter och beslut som meddelats med stöd av dessa är uppfyllda</a:t>
            </a:r>
          </a:p>
          <a:p>
            <a:pPr lvl="0"/>
            <a:r>
              <a:rPr lang="sv-SE" sz="2400">
                <a:solidFill>
                  <a:srgbClr val="333333"/>
                </a:solidFill>
              </a:rPr>
              <a:t>Var och en som fullgör uppgifter inom socialtjänstens område och verksamheter enligt LSS har </a:t>
            </a:r>
            <a:r>
              <a:rPr lang="sv-SE" sz="2400" b="1">
                <a:solidFill>
                  <a:srgbClr val="333333"/>
                </a:solidFill>
              </a:rPr>
              <a:t>en skyldighet att medverka till </a:t>
            </a:r>
            <a:r>
              <a:rPr lang="sv-SE" sz="2400">
                <a:solidFill>
                  <a:srgbClr val="333333"/>
                </a:solidFill>
              </a:rPr>
              <a:t>att kravet om </a:t>
            </a:r>
            <a:r>
              <a:rPr lang="sv-SE" sz="2400" b="1">
                <a:solidFill>
                  <a:srgbClr val="333333"/>
                </a:solidFill>
              </a:rPr>
              <a:t>god kvalitet uppfylls</a:t>
            </a:r>
          </a:p>
          <a:p>
            <a:pPr marL="0" indent="0">
              <a:lnSpc>
                <a:spcPct val="100000"/>
              </a:lnSpc>
              <a:buNone/>
            </a:pPr>
            <a:endParaRPr lang="sv-SE" sz="2400" b="1"/>
          </a:p>
          <a:p>
            <a:pPr marL="0" indent="0">
              <a:lnSpc>
                <a:spcPct val="100000"/>
              </a:lnSpc>
              <a:buNone/>
            </a:pPr>
            <a:endParaRPr lang="sv-SE" sz="2400" b="1"/>
          </a:p>
          <a:p>
            <a:pPr marL="0" indent="0">
              <a:lnSpc>
                <a:spcPct val="100000"/>
              </a:lnSpc>
              <a:buNone/>
            </a:pPr>
            <a:endParaRPr lang="sv-SE" sz="2400"/>
          </a:p>
          <a:p>
            <a:pPr marL="0" indent="0">
              <a:lnSpc>
                <a:spcPct val="100000"/>
              </a:lnSpc>
              <a:buNone/>
            </a:pPr>
            <a:endParaRPr lang="sv-SE" sz="2400"/>
          </a:p>
        </p:txBody>
      </p:sp>
      <p:pic>
        <p:nvPicPr>
          <p:cNvPr id="5" name="Platshållare för bild 7">
            <a:extLst>
              <a:ext uri="{FF2B5EF4-FFF2-40B4-BE49-F238E27FC236}">
                <a16:creationId xmlns:a16="http://schemas.microsoft.com/office/drawing/2014/main" id="{A694484F-4BF8-4C10-B390-87BEDAB260A7}"/>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7545" r="7545"/>
          <a:stretch>
            <a:fillRect/>
          </a:stretch>
        </p:blipFill>
        <p:spPr>
          <a:xfrm>
            <a:off x="7365174" y="1072033"/>
            <a:ext cx="4002494" cy="4713933"/>
          </a:xfrm>
        </p:spPr>
      </p:pic>
    </p:spTree>
    <p:extLst>
      <p:ext uri="{BB962C8B-B14F-4D97-AF65-F5344CB8AC3E}">
        <p14:creationId xmlns:p14="http://schemas.microsoft.com/office/powerpoint/2010/main" val="233291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8D21234A-4D30-4B3B-9063-4CCD1B44C7EB}"/>
              </a:ext>
            </a:extLst>
          </p:cNvPr>
          <p:cNvSpPr>
            <a:spLocks noGrp="1"/>
          </p:cNvSpPr>
          <p:nvPr>
            <p:ph type="title"/>
          </p:nvPr>
        </p:nvSpPr>
        <p:spPr/>
        <p:txBody>
          <a:bodyPr/>
          <a:lstStyle/>
          <a:p>
            <a:r>
              <a:rPr lang="sv-SE"/>
              <a:t>Vad är en avvikelse? </a:t>
            </a:r>
          </a:p>
        </p:txBody>
      </p:sp>
      <p:sp>
        <p:nvSpPr>
          <p:cNvPr id="2" name="Platshållare för innehåll 1">
            <a:extLst>
              <a:ext uri="{FF2B5EF4-FFF2-40B4-BE49-F238E27FC236}">
                <a16:creationId xmlns:a16="http://schemas.microsoft.com/office/drawing/2014/main" id="{446930AD-AF2B-4ED9-A3B1-827A176931A6}"/>
              </a:ext>
            </a:extLst>
          </p:cNvPr>
          <p:cNvSpPr>
            <a:spLocks noGrp="1"/>
          </p:cNvSpPr>
          <p:nvPr>
            <p:ph idx="11"/>
          </p:nvPr>
        </p:nvSpPr>
        <p:spPr>
          <a:xfrm>
            <a:off x="407988" y="1468131"/>
            <a:ext cx="7270769" cy="4175124"/>
          </a:xfrm>
        </p:spPr>
        <p:txBody>
          <a:bodyPr>
            <a:normAutofit/>
          </a:bodyPr>
          <a:lstStyle/>
          <a:p>
            <a:pPr marL="0" indent="0">
              <a:buNone/>
            </a:pPr>
            <a:r>
              <a:rPr lang="sv-SE" sz="2400"/>
              <a:t>En avvikelse uppstår om vi inte uppnår god kvalitet</a:t>
            </a:r>
          </a:p>
          <a:p>
            <a:pPr marL="0" indent="0">
              <a:buNone/>
            </a:pPr>
            <a:r>
              <a:rPr lang="sv-SE" sz="2400"/>
              <a:t>Till exempel då; </a:t>
            </a:r>
          </a:p>
          <a:p>
            <a:r>
              <a:rPr lang="sv-SE" sz="2400"/>
              <a:t>verksamheten inte efterlever krav och mål i föreskrifter eller i beslut</a:t>
            </a:r>
          </a:p>
          <a:p>
            <a:r>
              <a:rPr lang="sv-SE" sz="2400"/>
              <a:t>personalen inte arbetar i enlighet med verksamhetens processer och rutiner. </a:t>
            </a:r>
          </a:p>
          <a:p>
            <a:r>
              <a:rPr lang="sv-SE" sz="2400"/>
              <a:t>oväntade händelser sker som medför risk för dem vi är till för ska också utredas som en avvikelse </a:t>
            </a:r>
          </a:p>
        </p:txBody>
      </p:sp>
      <p:sp>
        <p:nvSpPr>
          <p:cNvPr id="4" name="Pratbubbla: oval 3">
            <a:extLst>
              <a:ext uri="{FF2B5EF4-FFF2-40B4-BE49-F238E27FC236}">
                <a16:creationId xmlns:a16="http://schemas.microsoft.com/office/drawing/2014/main" id="{4D9E1F1F-E779-434A-B168-518E4DC9F9EB}"/>
              </a:ext>
            </a:extLst>
          </p:cNvPr>
          <p:cNvSpPr/>
          <p:nvPr/>
        </p:nvSpPr>
        <p:spPr>
          <a:xfrm>
            <a:off x="7678757" y="1468131"/>
            <a:ext cx="4005943" cy="2049461"/>
          </a:xfrm>
          <a:prstGeom prst="wedgeEllipseCallout">
            <a:avLst/>
          </a:prstGeom>
          <a:solidFill>
            <a:srgbClr val="CBE2F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sv-SE" dirty="0">
                <a:solidFill>
                  <a:schemeClr val="tx1"/>
                </a:solidFill>
              </a:rPr>
              <a:t>När något hänt som inte borde hända</a:t>
            </a:r>
          </a:p>
          <a:p>
            <a:pPr algn="ctr"/>
            <a:r>
              <a:rPr lang="sv-SE" dirty="0">
                <a:solidFill>
                  <a:schemeClr val="tx1"/>
                </a:solidFill>
              </a:rPr>
              <a:t>eller när något som borde hända inte har hänt</a:t>
            </a:r>
          </a:p>
        </p:txBody>
      </p:sp>
    </p:spTree>
    <p:extLst>
      <p:ext uri="{BB962C8B-B14F-4D97-AF65-F5344CB8AC3E}">
        <p14:creationId xmlns:p14="http://schemas.microsoft.com/office/powerpoint/2010/main" val="3076508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8"/>
          <p:cNvSpPr>
            <a:spLocks noGrp="1"/>
          </p:cNvSpPr>
          <p:nvPr>
            <p:ph type="title"/>
          </p:nvPr>
        </p:nvSpPr>
        <p:spPr/>
        <p:txBody>
          <a:bodyPr/>
          <a:lstStyle/>
          <a:p>
            <a:r>
              <a:rPr lang="sv-SE"/>
              <a:t>Varför arbeta med avvikelser?</a:t>
            </a:r>
          </a:p>
        </p:txBody>
      </p:sp>
      <p:sp>
        <p:nvSpPr>
          <p:cNvPr id="10" name="Platshållare för text 9"/>
          <p:cNvSpPr>
            <a:spLocks noGrp="1"/>
          </p:cNvSpPr>
          <p:nvPr>
            <p:ph type="body" sz="quarter" idx="13"/>
          </p:nvPr>
        </p:nvSpPr>
        <p:spPr>
          <a:xfrm>
            <a:off x="407988" y="1510005"/>
            <a:ext cx="7596144" cy="4089129"/>
          </a:xfrm>
        </p:spPr>
        <p:txBody>
          <a:bodyPr>
            <a:normAutofit/>
          </a:bodyPr>
          <a:lstStyle/>
          <a:p>
            <a:r>
              <a:rPr lang="sv-SE" sz="2400" dirty="0"/>
              <a:t>Arbete med avvikelser är en </a:t>
            </a:r>
            <a:r>
              <a:rPr lang="sv-SE" sz="2400" b="1" dirty="0"/>
              <a:t>viktig del i vårt förbättringsarbete </a:t>
            </a:r>
            <a:r>
              <a:rPr lang="sv-SE" sz="2400" dirty="0"/>
              <a:t>för att säkerställa att vi har god kvalitet i våra verksamheten. </a:t>
            </a:r>
          </a:p>
          <a:p>
            <a:r>
              <a:rPr lang="sv-SE" sz="2400" dirty="0"/>
              <a:t>Det handlar om att </a:t>
            </a:r>
            <a:r>
              <a:rPr lang="sv-SE" sz="2400" b="1" dirty="0"/>
              <a:t>upptäcka eller få kännedom om </a:t>
            </a:r>
            <a:r>
              <a:rPr lang="sv-SE" sz="2400" dirty="0"/>
              <a:t>risker, händelser, missförhållanden och avvikelser i verksamheten</a:t>
            </a:r>
            <a:r>
              <a:rPr lang="sv-SE" sz="2400" b="1" dirty="0"/>
              <a:t> </a:t>
            </a:r>
            <a:r>
              <a:rPr lang="sv-SE" sz="2400" dirty="0"/>
              <a:t>som drabbar eller kan drabba brukaren (inte finna syndabockar)</a:t>
            </a:r>
          </a:p>
          <a:p>
            <a:r>
              <a:rPr lang="sv-SE" sz="2400" dirty="0"/>
              <a:t>Vi ska åtgärda avvikelser och </a:t>
            </a:r>
            <a:r>
              <a:rPr lang="sv-SE" sz="2400" b="1" dirty="0"/>
              <a:t>förbättra </a:t>
            </a:r>
            <a:r>
              <a:rPr lang="sv-SE" sz="2400" dirty="0"/>
              <a:t>vår verksamhet</a:t>
            </a:r>
          </a:p>
          <a:p>
            <a:pPr marL="0" indent="0">
              <a:buNone/>
            </a:pPr>
            <a:endParaRPr lang="sv-SE" dirty="0"/>
          </a:p>
          <a:p>
            <a:pPr marL="0" indent="0">
              <a:buNone/>
            </a:pPr>
            <a:endParaRPr lang="sv-SE" dirty="0"/>
          </a:p>
        </p:txBody>
      </p:sp>
      <p:pic>
        <p:nvPicPr>
          <p:cNvPr id="3" name="Bildobjekt 2">
            <a:extLst>
              <a:ext uri="{FF2B5EF4-FFF2-40B4-BE49-F238E27FC236}">
                <a16:creationId xmlns:a16="http://schemas.microsoft.com/office/drawing/2014/main" id="{F2672AF1-ABCF-40F7-AC12-A9B5F0560BE2}"/>
              </a:ext>
            </a:extLst>
          </p:cNvPr>
          <p:cNvPicPr>
            <a:picLocks noChangeAspect="1"/>
          </p:cNvPicPr>
          <p:nvPr/>
        </p:nvPicPr>
        <p:blipFill>
          <a:blip r:embed="rId3"/>
          <a:stretch>
            <a:fillRect/>
          </a:stretch>
        </p:blipFill>
        <p:spPr>
          <a:xfrm>
            <a:off x="8133407" y="1510005"/>
            <a:ext cx="3762900" cy="3391373"/>
          </a:xfrm>
          <a:prstGeom prst="rect">
            <a:avLst/>
          </a:prstGeom>
        </p:spPr>
      </p:pic>
    </p:spTree>
    <p:extLst>
      <p:ext uri="{BB962C8B-B14F-4D97-AF65-F5344CB8AC3E}">
        <p14:creationId xmlns:p14="http://schemas.microsoft.com/office/powerpoint/2010/main" val="1882679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F50AE9-277F-4F03-8E5A-DD53699E9F1B}"/>
              </a:ext>
            </a:extLst>
          </p:cNvPr>
          <p:cNvSpPr>
            <a:spLocks noGrp="1"/>
          </p:cNvSpPr>
          <p:nvPr>
            <p:ph type="title"/>
          </p:nvPr>
        </p:nvSpPr>
        <p:spPr/>
        <p:txBody>
          <a:bodyPr/>
          <a:lstStyle/>
          <a:p>
            <a:r>
              <a:rPr lang="sv-SE"/>
              <a:t>Vem ska rapportera avvikelser? </a:t>
            </a:r>
          </a:p>
        </p:txBody>
      </p:sp>
      <p:sp>
        <p:nvSpPr>
          <p:cNvPr id="3" name="Platshållare för text 2">
            <a:extLst>
              <a:ext uri="{FF2B5EF4-FFF2-40B4-BE49-F238E27FC236}">
                <a16:creationId xmlns:a16="http://schemas.microsoft.com/office/drawing/2014/main" id="{47F65F79-B2B0-4E2A-968F-093DC8DE2971}"/>
              </a:ext>
            </a:extLst>
          </p:cNvPr>
          <p:cNvSpPr>
            <a:spLocks noGrp="1"/>
          </p:cNvSpPr>
          <p:nvPr>
            <p:ph type="body" sz="quarter" idx="13"/>
          </p:nvPr>
        </p:nvSpPr>
        <p:spPr>
          <a:xfrm>
            <a:off x="407987" y="1495242"/>
            <a:ext cx="7170364" cy="4629082"/>
          </a:xfrm>
        </p:spPr>
        <p:txBody>
          <a:bodyPr vert="horz" lIns="0" tIns="0" rIns="0" bIns="0" rtlCol="0" anchor="t">
            <a:normAutofit/>
          </a:bodyPr>
          <a:lstStyle/>
          <a:p>
            <a:pPr marL="229870" indent="-229870"/>
            <a:r>
              <a:rPr lang="sv-SE" sz="2400"/>
              <a:t>Både medarbetare och chefer är </a:t>
            </a:r>
            <a:r>
              <a:rPr lang="sv-SE" sz="2400" b="1"/>
              <a:t>skyldiga att uppmärksamma</a:t>
            </a:r>
            <a:r>
              <a:rPr lang="sv-SE" sz="2400"/>
              <a:t> och rapportera brister i verksamheten</a:t>
            </a:r>
            <a:endParaRPr lang="sv-SE"/>
          </a:p>
          <a:p>
            <a:pPr marL="229870" indent="-229870"/>
            <a:r>
              <a:rPr lang="sv-SE" sz="2400"/>
              <a:t>Skyldigheten gäller också praktikanter, uppdragstagare och deltagare i</a:t>
            </a:r>
            <a:br>
              <a:rPr lang="sv-SE" sz="2400"/>
            </a:br>
            <a:r>
              <a:rPr lang="sv-SE" sz="2400"/>
              <a:t>arbetsmarknadspolitiska program</a:t>
            </a:r>
            <a:endParaRPr lang="sv-SE" sz="2400">
              <a:cs typeface="Arial" panose="020B0604020202020204"/>
            </a:endParaRPr>
          </a:p>
          <a:p>
            <a:pPr marL="0" indent="0">
              <a:buNone/>
            </a:pPr>
            <a:endParaRPr lang="sv-SE"/>
          </a:p>
          <a:p>
            <a:pPr marL="0" indent="0">
              <a:buNone/>
            </a:pPr>
            <a:endParaRPr lang="sv-SE"/>
          </a:p>
          <a:p>
            <a:pPr marL="0" indent="0">
              <a:buNone/>
            </a:pPr>
            <a:endParaRPr lang="sv-SE"/>
          </a:p>
        </p:txBody>
      </p:sp>
      <p:pic>
        <p:nvPicPr>
          <p:cNvPr id="5" name="Bildobjekt 5" descr="Färg Carved figurer av människa">
            <a:extLst>
              <a:ext uri="{FF2B5EF4-FFF2-40B4-BE49-F238E27FC236}">
                <a16:creationId xmlns:a16="http://schemas.microsoft.com/office/drawing/2014/main" id="{58757254-0B3F-4574-A3B7-75FF6D822B10}"/>
              </a:ext>
            </a:extLst>
          </p:cNvPr>
          <p:cNvPicPr>
            <a:picLocks noChangeAspect="1"/>
          </p:cNvPicPr>
          <p:nvPr/>
        </p:nvPicPr>
        <p:blipFill>
          <a:blip r:embed="rId3"/>
          <a:stretch>
            <a:fillRect/>
          </a:stretch>
        </p:blipFill>
        <p:spPr>
          <a:xfrm>
            <a:off x="7578351" y="1495242"/>
            <a:ext cx="4006288" cy="2853368"/>
          </a:xfrm>
          <a:prstGeom prst="rect">
            <a:avLst/>
          </a:prstGeom>
        </p:spPr>
      </p:pic>
    </p:spTree>
    <p:extLst>
      <p:ext uri="{BB962C8B-B14F-4D97-AF65-F5344CB8AC3E}">
        <p14:creationId xmlns:p14="http://schemas.microsoft.com/office/powerpoint/2010/main" val="3906943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9C09C3D-D08B-4CC6-96BA-2AE6242CDD16}"/>
              </a:ext>
            </a:extLst>
          </p:cNvPr>
          <p:cNvSpPr>
            <a:spLocks noGrp="1"/>
          </p:cNvSpPr>
          <p:nvPr>
            <p:ph type="title"/>
          </p:nvPr>
        </p:nvSpPr>
        <p:spPr/>
        <p:txBody>
          <a:bodyPr/>
          <a:lstStyle/>
          <a:p>
            <a:r>
              <a:rPr lang="sv-SE"/>
              <a:t>Professionellt förhållningssätt</a:t>
            </a:r>
          </a:p>
        </p:txBody>
      </p:sp>
      <p:sp>
        <p:nvSpPr>
          <p:cNvPr id="3" name="Platshållare för innehåll 2">
            <a:extLst>
              <a:ext uri="{FF2B5EF4-FFF2-40B4-BE49-F238E27FC236}">
                <a16:creationId xmlns:a16="http://schemas.microsoft.com/office/drawing/2014/main" id="{C453A440-87E1-4E88-86C8-03CC79D9E8FC}"/>
              </a:ext>
            </a:extLst>
          </p:cNvPr>
          <p:cNvSpPr>
            <a:spLocks noGrp="1"/>
          </p:cNvSpPr>
          <p:nvPr>
            <p:ph idx="11"/>
          </p:nvPr>
        </p:nvSpPr>
        <p:spPr>
          <a:xfrm>
            <a:off x="407988" y="877974"/>
            <a:ext cx="6768220" cy="5320619"/>
          </a:xfrm>
        </p:spPr>
        <p:txBody>
          <a:bodyPr>
            <a:normAutofit fontScale="92500" lnSpcReduction="10000"/>
          </a:bodyPr>
          <a:lstStyle/>
          <a:p>
            <a:pPr marL="0" indent="0" fontAlgn="base">
              <a:buNone/>
            </a:pPr>
            <a:endParaRPr lang="sv-SE" sz="2600"/>
          </a:p>
          <a:p>
            <a:pPr fontAlgn="base"/>
            <a:r>
              <a:rPr lang="sv-SE" sz="2600"/>
              <a:t>Du rapporterar </a:t>
            </a:r>
            <a:r>
              <a:rPr lang="sv-SE" sz="2600" b="1"/>
              <a:t>utifrån din yrkesroll</a:t>
            </a:r>
            <a:r>
              <a:rPr lang="sv-SE" sz="2600"/>
              <a:t>, din funktion (inte som person)​</a:t>
            </a:r>
          </a:p>
          <a:p>
            <a:pPr fontAlgn="base"/>
            <a:r>
              <a:rPr lang="sv-SE" sz="2600"/>
              <a:t>Du rapporterar </a:t>
            </a:r>
            <a:r>
              <a:rPr lang="sv-SE" sz="2600" b="1"/>
              <a:t>händelser och inte personer</a:t>
            </a:r>
            <a:r>
              <a:rPr lang="sv-SE" sz="2600"/>
              <a:t>​</a:t>
            </a:r>
          </a:p>
          <a:p>
            <a:pPr fontAlgn="base"/>
            <a:r>
              <a:rPr lang="sv-SE" sz="2600"/>
              <a:t>Rapportör kan </a:t>
            </a:r>
            <a:r>
              <a:rPr lang="sv-SE" sz="2600" b="1"/>
              <a:t>inte vara anonym</a:t>
            </a:r>
            <a:r>
              <a:rPr lang="sv-SE" sz="2600"/>
              <a:t>​</a:t>
            </a:r>
          </a:p>
          <a:p>
            <a:pPr fontAlgn="base"/>
            <a:r>
              <a:rPr lang="sv-SE" sz="2600"/>
              <a:t>Avvikelser är </a:t>
            </a:r>
            <a:r>
              <a:rPr lang="sv-SE" sz="2600" b="1"/>
              <a:t>positivt </a:t>
            </a:r>
            <a:r>
              <a:rPr lang="sv-SE" sz="2600"/>
              <a:t>​</a:t>
            </a:r>
          </a:p>
          <a:p>
            <a:pPr fontAlgn="base"/>
            <a:r>
              <a:rPr lang="sv-SE" sz="2600"/>
              <a:t>​Syftet är kvalitetsutveckling</a:t>
            </a:r>
            <a:r>
              <a:rPr lang="sv-SE" sz="2600" b="1"/>
              <a:t>, inte att hitta syndabockar</a:t>
            </a:r>
            <a:endParaRPr lang="sv-SE" sz="2600"/>
          </a:p>
          <a:p>
            <a:pPr fontAlgn="base"/>
            <a:endParaRPr lang="sv-SE"/>
          </a:p>
          <a:p>
            <a:pPr fontAlgn="base"/>
            <a:endParaRPr lang="sv-SE"/>
          </a:p>
          <a:p>
            <a:pPr marL="0" indent="0" fontAlgn="base">
              <a:buNone/>
            </a:pPr>
            <a:r>
              <a:rPr lang="en-US"/>
              <a:t>​</a:t>
            </a:r>
          </a:p>
          <a:p>
            <a:pPr marL="0" indent="0" fontAlgn="base">
              <a:buNone/>
            </a:pPr>
            <a:r>
              <a:rPr lang="sv-SE"/>
              <a:t>​</a:t>
            </a:r>
          </a:p>
          <a:p>
            <a:pPr marL="0" indent="0">
              <a:buNone/>
            </a:pPr>
            <a:endParaRPr lang="sv-SE"/>
          </a:p>
        </p:txBody>
      </p:sp>
      <p:sp>
        <p:nvSpPr>
          <p:cNvPr id="4" name="Pratbubbla: oval 3">
            <a:extLst>
              <a:ext uri="{FF2B5EF4-FFF2-40B4-BE49-F238E27FC236}">
                <a16:creationId xmlns:a16="http://schemas.microsoft.com/office/drawing/2014/main" id="{4F0DBE5F-1B52-4D10-9E23-3C3BA7DA092D}"/>
              </a:ext>
            </a:extLst>
          </p:cNvPr>
          <p:cNvSpPr/>
          <p:nvPr/>
        </p:nvSpPr>
        <p:spPr>
          <a:xfrm>
            <a:off x="7341768" y="1040812"/>
            <a:ext cx="4472997" cy="4019703"/>
          </a:xfrm>
          <a:prstGeom prst="wedgeEllipseCallout">
            <a:avLst/>
          </a:prstGeom>
          <a:solidFill>
            <a:srgbClr val="CBE2F0"/>
          </a:solidFill>
          <a:ln/>
        </p:spPr>
        <p:style>
          <a:lnRef idx="3">
            <a:schemeClr val="lt1"/>
          </a:lnRef>
          <a:fillRef idx="1">
            <a:schemeClr val="accent1"/>
          </a:fillRef>
          <a:effectRef idx="1">
            <a:schemeClr val="accent1"/>
          </a:effectRef>
          <a:fontRef idx="minor">
            <a:schemeClr val="lt1"/>
          </a:fontRef>
        </p:style>
        <p:txBody>
          <a:bodyPr lIns="91440" tIns="45720" rIns="91440" bIns="45720" rtlCol="0" anchor="ctr"/>
          <a:lstStyle/>
          <a:p>
            <a:r>
              <a:rPr lang="sv-SE" sz="1600" b="1" dirty="0">
                <a:solidFill>
                  <a:schemeClr val="tx1"/>
                </a:solidFill>
              </a:rPr>
              <a:t>Undvik:</a:t>
            </a:r>
            <a:r>
              <a:rPr lang="sv-SE" sz="1600" dirty="0">
                <a:solidFill>
                  <a:schemeClr val="tx1"/>
                </a:solidFill>
              </a:rPr>
              <a:t> Personal Camilla rapporterar att kollegan Tina utsatt en hyresgäst för kränkande behandling </a:t>
            </a:r>
            <a:r>
              <a:rPr lang="en-US" sz="1600" dirty="0">
                <a:solidFill>
                  <a:schemeClr val="tx1"/>
                </a:solidFill>
              </a:rPr>
              <a:t>​</a:t>
            </a:r>
            <a:br>
              <a:rPr lang="en-US" sz="1600" dirty="0"/>
            </a:br>
            <a:endParaRPr lang="en-US" sz="1600" dirty="0">
              <a:cs typeface="Arial"/>
            </a:endParaRPr>
          </a:p>
          <a:p>
            <a:r>
              <a:rPr lang="sv-SE" sz="1600" b="1" dirty="0">
                <a:solidFill>
                  <a:schemeClr val="tx1"/>
                </a:solidFill>
              </a:rPr>
              <a:t>Uppmuntra: </a:t>
            </a:r>
            <a:r>
              <a:rPr lang="sv-SE" sz="1600" dirty="0">
                <a:solidFill>
                  <a:schemeClr val="tx1"/>
                </a:solidFill>
                <a:ea typeface="+mn-lt"/>
                <a:cs typeface="+mn-lt"/>
              </a:rPr>
              <a:t>Hyresgästen Carlos blev utsatt för kränkande behandling av en personal.</a:t>
            </a:r>
          </a:p>
        </p:txBody>
      </p:sp>
    </p:spTree>
    <p:extLst>
      <p:ext uri="{BB962C8B-B14F-4D97-AF65-F5344CB8AC3E}">
        <p14:creationId xmlns:p14="http://schemas.microsoft.com/office/powerpoint/2010/main" val="3934433794"/>
      </p:ext>
    </p:extLst>
  </p:cSld>
  <p:clrMapOvr>
    <a:masterClrMapping/>
  </p:clrMapOvr>
</p:sld>
</file>

<file path=ppt/theme/theme1.xml><?xml version="1.0" encoding="utf-8"?>
<a:theme xmlns:a="http://schemas.openxmlformats.org/drawingml/2006/main" name="Göteborgs Stad – Blå dekor">
  <a:themeElements>
    <a:clrScheme name="Göteborgs Stad färgpalett webbsvart">
      <a:dk1>
        <a:srgbClr val="333333"/>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Göteborgs Stad Powerpoint">
      <a:majorFont>
        <a:latin typeface="Arial Black"/>
        <a:ea typeface=""/>
        <a:cs typeface=""/>
      </a:majorFont>
      <a:minorFont>
        <a:latin typeface="Arial"/>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Ny kopia, FFS information till baspersonal i avvikelser och ex Sarah.potx" id="{FC7DA33A-37E0-4F73-BAAF-E5C95A45E7B1}" vid="{FA324CDC-1E12-4DC3-959D-EB2A3D9A190C}"/>
    </a:ext>
  </a:extLst>
</a:theme>
</file>

<file path=ppt/theme/theme10.xml><?xml version="1.0" encoding="utf-8"?>
<a:theme xmlns:a="http://schemas.openxmlformats.org/drawingml/2006/main" name="Office-tema">
  <a:themeElements>
    <a:clrScheme name="Göteborgs Stad Powerpoint">
      <a:dk1>
        <a:sysClr val="windowText" lastClr="000000"/>
      </a:dk1>
      <a:lt1>
        <a:sysClr val="window" lastClr="FFFFFF"/>
      </a:lt1>
      <a:dk2>
        <a:srgbClr val="495663"/>
      </a:dk2>
      <a:lt2>
        <a:srgbClr val="FFCD37"/>
      </a:lt2>
      <a:accent1>
        <a:srgbClr val="0077BC"/>
      </a:accent1>
      <a:accent2>
        <a:srgbClr val="D24723"/>
      </a:accent2>
      <a:accent3>
        <a:srgbClr val="008391"/>
      </a:accent3>
      <a:accent4>
        <a:srgbClr val="D53878"/>
      </a:accent4>
      <a:accent5>
        <a:srgbClr val="008868"/>
      </a:accent5>
      <a:accent6>
        <a:srgbClr val="674B99"/>
      </a:accent6>
      <a:hlink>
        <a:srgbClr val="0563C1"/>
      </a:hlink>
      <a:folHlink>
        <a:srgbClr val="954F72"/>
      </a:folHlink>
    </a:clrScheme>
    <a:fontScheme name="Göteborgs Stad Powerpoin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öteborgs Stad – Mörkblå dekor">
  <a:themeElements>
    <a:clrScheme name="Göteborgs Stad färgpalett webbsvart">
      <a:dk1>
        <a:srgbClr val="333333"/>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Ny kopia, FFS information till baspersonal i avvikelser och ex Sarah.potx" id="{FC7DA33A-37E0-4F73-BAAF-E5C95A45E7B1}" vid="{A8E4E1A3-ADCF-489B-A032-845A54F13ABD}"/>
    </a:ext>
  </a:extLst>
</a:theme>
</file>

<file path=ppt/theme/theme3.xml><?xml version="1.0" encoding="utf-8"?>
<a:theme xmlns:a="http://schemas.openxmlformats.org/drawingml/2006/main" name="Göteborgs Stad – Röd dekor">
  <a:themeElements>
    <a:clrScheme name="Göteborgs Stad färgpalett webbsvart">
      <a:dk1>
        <a:srgbClr val="333333"/>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Ny kopia, FFS information till baspersonal i avvikelser och ex Sarah.potx" id="{FC7DA33A-37E0-4F73-BAAF-E5C95A45E7B1}" vid="{67235001-9B05-4973-A772-5B9FF7FCE5CF}"/>
    </a:ext>
  </a:extLst>
</a:theme>
</file>

<file path=ppt/theme/theme4.xml><?xml version="1.0" encoding="utf-8"?>
<a:theme xmlns:a="http://schemas.openxmlformats.org/drawingml/2006/main" name="Göteborgs Stad – Turkos dekor">
  <a:themeElements>
    <a:clrScheme name="Göteborgs Stad färgpalett webbsvart">
      <a:dk1>
        <a:srgbClr val="333333"/>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Ny kopia, FFS information till baspersonal i avvikelser och ex Sarah.potx" id="{FC7DA33A-37E0-4F73-BAAF-E5C95A45E7B1}" vid="{46A42269-B171-41B7-913C-0629D4475FFB}"/>
    </a:ext>
  </a:extLst>
</a:theme>
</file>

<file path=ppt/theme/theme5.xml><?xml version="1.0" encoding="utf-8"?>
<a:theme xmlns:a="http://schemas.openxmlformats.org/drawingml/2006/main" name="Göteborgs Stad – Rosa dekor">
  <a:themeElements>
    <a:clrScheme name="Göteborgs Stad färgpalett webbsvart">
      <a:dk1>
        <a:srgbClr val="333333"/>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Ny kopia, FFS information till baspersonal i avvikelser och ex Sarah.potx" id="{FC7DA33A-37E0-4F73-BAAF-E5C95A45E7B1}" vid="{58A1874A-A66F-4F21-8B38-202B6ABE120C}"/>
    </a:ext>
  </a:extLst>
</a:theme>
</file>

<file path=ppt/theme/theme6.xml><?xml version="1.0" encoding="utf-8"?>
<a:theme xmlns:a="http://schemas.openxmlformats.org/drawingml/2006/main" name="Göteborgs Stad – Grön dekor">
  <a:themeElements>
    <a:clrScheme name="Göteborgs Stad färgpalett webbsvart">
      <a:dk1>
        <a:srgbClr val="333333"/>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Ny kopia, FFS information till baspersonal i avvikelser och ex Sarah.potx" id="{FC7DA33A-37E0-4F73-BAAF-E5C95A45E7B1}" vid="{0C3BDE09-3A27-4329-9E55-B55059A2AD07}"/>
    </a:ext>
  </a:extLst>
</a:theme>
</file>

<file path=ppt/theme/theme7.xml><?xml version="1.0" encoding="utf-8"?>
<a:theme xmlns:a="http://schemas.openxmlformats.org/drawingml/2006/main" name="Göteborgs Stad – Lila dekor">
  <a:themeElements>
    <a:clrScheme name="Göteborgs Stad färgpalett webbsvart">
      <a:dk1>
        <a:srgbClr val="333333"/>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Ny kopia, FFS information till baspersonal i avvikelser och ex Sarah.potx" id="{FC7DA33A-37E0-4F73-BAAF-E5C95A45E7B1}" vid="{2201869B-7FD2-4739-8B97-C23D48E88FF3}"/>
    </a:ext>
  </a:extLst>
</a:theme>
</file>

<file path=ppt/theme/theme8.xml><?xml version="1.0" encoding="utf-8"?>
<a:theme xmlns:a="http://schemas.openxmlformats.org/drawingml/2006/main" name="Göteborgs Stad – Gul dekor">
  <a:themeElements>
    <a:clrScheme name="Göteborgs Stad färgpalett webbsvart">
      <a:dk1>
        <a:srgbClr val="333333"/>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Ny kopia, FFS information till baspersonal i avvikelser och ex Sarah.potx" id="{FC7DA33A-37E0-4F73-BAAF-E5C95A45E7B1}" vid="{F9BDF2B4-5AB5-417E-928F-B6BBC1C4DC13}"/>
    </a:ext>
  </a:extLst>
</a:theme>
</file>

<file path=ppt/theme/theme9.xml><?xml version="1.0" encoding="utf-8"?>
<a:theme xmlns:a="http://schemas.openxmlformats.org/drawingml/2006/main" name="Göteborgs Stad – Blå dekor">
  <a:themeElements>
    <a:clrScheme name="Göteborgs Stad färgpalett webbsvart">
      <a:dk1>
        <a:srgbClr val="333333"/>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Göteborgs Stad Powerpoint">
      <a:majorFont>
        <a:latin typeface="Arial Black"/>
        <a:ea typeface=""/>
        <a:cs typeface=""/>
      </a:majorFont>
      <a:minorFont>
        <a:latin typeface="Arial"/>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Utkast, Presentation SAS-uppraget övergripande.potx" id="{E23C5C7A-96FB-4A72-8E7D-3E1811682EAF}" vid="{E3077596-AF71-402A-9678-16BF38AEED0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092C8C371C26F44B9AF95BB4F28D6E4" ma:contentTypeVersion="4" ma:contentTypeDescription="Skapa ett nytt dokument." ma:contentTypeScope="" ma:versionID="048dd138142ef09b4432ecd4db92307b">
  <xsd:schema xmlns:xsd="http://www.w3.org/2001/XMLSchema" xmlns:xs="http://www.w3.org/2001/XMLSchema" xmlns:p="http://schemas.microsoft.com/office/2006/metadata/properties" xmlns:ns2="20497ade-20a6-4378-8b77-f1bcea54d7e4" xmlns:ns3="fba6825c-9ac0-4660-89d9-d7a6bf300d2e" targetNamespace="http://schemas.microsoft.com/office/2006/metadata/properties" ma:root="true" ma:fieldsID="05b1bedfadd636f34de738edbf452408" ns2:_="" ns3:_="">
    <xsd:import namespace="20497ade-20a6-4378-8b77-f1bcea54d7e4"/>
    <xsd:import namespace="fba6825c-9ac0-4660-89d9-d7a6bf300d2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497ade-20a6-4378-8b77-f1bcea54d7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a6825c-9ac0-4660-89d9-d7a6bf300d2e"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fba6825c-9ac0-4660-89d9-d7a6bf300d2e">
      <UserInfo>
        <DisplayName>Birgit Lund</DisplayName>
        <AccountId>18</AccountId>
        <AccountType/>
      </UserInfo>
      <UserInfo>
        <DisplayName>Jenny Granhage</DisplayName>
        <AccountId>16</AccountId>
        <AccountType/>
      </UserInfo>
      <UserInfo>
        <DisplayName>Lisa Melander</DisplayName>
        <AccountId>17</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9C1C0F8-EFF1-48CD-B9EB-F7BD39E3D923}">
  <ds:schemaRefs>
    <ds:schemaRef ds:uri="20497ade-20a6-4378-8b77-f1bcea54d7e4"/>
    <ds:schemaRef ds:uri="fba6825c-9ac0-4660-89d9-d7a6bf300d2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EBE5EC2-5E5A-4766-BB28-FAB32CA18060}">
  <ds:schemaRefs>
    <ds:schemaRef ds:uri="http://schemas.microsoft.com/office/2006/metadata/properties"/>
    <ds:schemaRef ds:uri="20497ade-20a6-4378-8b77-f1bcea54d7e4"/>
    <ds:schemaRef ds:uri="fba6825c-9ac0-4660-89d9-d7a6bf300d2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customXml/itemProps3.xml><?xml version="1.0" encoding="utf-8"?>
<ds:datastoreItem xmlns:ds="http://schemas.openxmlformats.org/officeDocument/2006/customXml" ds:itemID="{AC5452D1-C651-4433-9444-3DA40A9AC2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Ny kopia, FFS information till baspersonal i avvikelser och ex Sarah</Template>
  <TotalTime>0</TotalTime>
  <Words>1388</Words>
  <Application>Microsoft Office PowerPoint</Application>
  <PresentationFormat>Bredbild</PresentationFormat>
  <Paragraphs>200</Paragraphs>
  <Slides>21</Slides>
  <Notes>18</Notes>
  <HiddenSlides>0</HiddenSlides>
  <MMClips>0</MMClips>
  <ScaleCrop>false</ScaleCrop>
  <HeadingPairs>
    <vt:vector size="6" baseType="variant">
      <vt:variant>
        <vt:lpstr>Använt teckensnitt</vt:lpstr>
      </vt:variant>
      <vt:variant>
        <vt:i4>4</vt:i4>
      </vt:variant>
      <vt:variant>
        <vt:lpstr>Tema</vt:lpstr>
      </vt:variant>
      <vt:variant>
        <vt:i4>9</vt:i4>
      </vt:variant>
      <vt:variant>
        <vt:lpstr>Bildrubriker</vt:lpstr>
      </vt:variant>
      <vt:variant>
        <vt:i4>21</vt:i4>
      </vt:variant>
    </vt:vector>
  </HeadingPairs>
  <TitlesOfParts>
    <vt:vector size="34" baseType="lpstr">
      <vt:lpstr>Arial</vt:lpstr>
      <vt:lpstr>Arial Black</vt:lpstr>
      <vt:lpstr>Calibri</vt:lpstr>
      <vt:lpstr>Wingdings</vt:lpstr>
      <vt:lpstr>Göteborgs Stad – Blå dekor</vt:lpstr>
      <vt:lpstr>Göteborgs Stad – Mörkblå dekor</vt:lpstr>
      <vt:lpstr>Göteborgs Stad – Röd dekor</vt:lpstr>
      <vt:lpstr>Göteborgs Stad – Turkos dekor</vt:lpstr>
      <vt:lpstr>Göteborgs Stad – Rosa dekor</vt:lpstr>
      <vt:lpstr>Göteborgs Stad – Grön dekor</vt:lpstr>
      <vt:lpstr>Göteborgs Stad – Lila dekor</vt:lpstr>
      <vt:lpstr>Göteborgs Stad – Gul dekor</vt:lpstr>
      <vt:lpstr>Göteborgs Stad – Blå dekor</vt:lpstr>
      <vt:lpstr>Instruktion till föredragshållare</vt:lpstr>
      <vt:lpstr>Avvikelser och lex Sarah</vt:lpstr>
      <vt:lpstr>Innehållsförteckning</vt:lpstr>
      <vt:lpstr>Avvikelser</vt:lpstr>
      <vt:lpstr>God kvalitet</vt:lpstr>
      <vt:lpstr>Vad är en avvikelse? </vt:lpstr>
      <vt:lpstr>Varför arbeta med avvikelser?</vt:lpstr>
      <vt:lpstr>Vem ska rapportera avvikelser? </vt:lpstr>
      <vt:lpstr>Professionellt förhållningssätt</vt:lpstr>
      <vt:lpstr>Hur hanterar vi avvikelser?</vt:lpstr>
      <vt:lpstr>Hur rapporterar vi avvikelser?</vt:lpstr>
      <vt:lpstr>Lex Sarah</vt:lpstr>
      <vt:lpstr>Vad styr oss?</vt:lpstr>
      <vt:lpstr>Historik</vt:lpstr>
      <vt:lpstr>Vad är ett missförhållande enligt lex Sarah?</vt:lpstr>
      <vt:lpstr>Rapporteringsskyldigheten</vt:lpstr>
      <vt:lpstr>Exempel på missförhållanden</vt:lpstr>
      <vt:lpstr>Beslut enligt lex Sarah</vt:lpstr>
      <vt:lpstr>Frågor</vt:lpstr>
      <vt:lpstr>Reflektionsövning</vt:lpstr>
      <vt:lpstr>Kontakt rörande presentationen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Avvikelser och lex Sarah</dc:title>
  <dc:creator>Lisa Melander</dc:creator>
  <cp:lastModifiedBy>Jenny Granhage</cp:lastModifiedBy>
  <cp:revision>25</cp:revision>
  <dcterms:created xsi:type="dcterms:W3CDTF">2021-04-28T14:01:38Z</dcterms:created>
  <dcterms:modified xsi:type="dcterms:W3CDTF">2021-06-03T05:43:07Z</dcterms:modified>
  <cp:contentStatus>Slutgiltig</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0x0101001092C8C371C26F44B9AF95BB4F28D6E4</vt:lpwstr>
  </property>
  <property fmtid="{D5CDD505-2E9C-101B-9397-08002B2CF9AE}" pid="3" name="_MarkAsFinal">
    <vt:bool>true</vt:bool>
  </property>
</Properties>
</file>