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3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4.xml" ContentType="application/vnd.openxmlformats-officedocument.theme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theme/theme5.xml" ContentType="application/vnd.openxmlformats-officedocument.theme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theme/theme6.xml" ContentType="application/vnd.openxmlformats-officedocument.theme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7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042" r:id="rId4"/>
    <p:sldMasterId id="2147484410" r:id="rId5"/>
    <p:sldMasterId id="2147484427" r:id="rId6"/>
    <p:sldMasterId id="2147484444" r:id="rId7"/>
    <p:sldMasterId id="2147484461" r:id="rId8"/>
    <p:sldMasterId id="2147484478" r:id="rId9"/>
    <p:sldMasterId id="2147484495" r:id="rId10"/>
    <p:sldMasterId id="2147484512" r:id="rId11"/>
  </p:sldMasterIdLst>
  <p:notesMasterIdLst>
    <p:notesMasterId r:id="rId20"/>
  </p:notesMasterIdLst>
  <p:handoutMasterIdLst>
    <p:handoutMasterId r:id="rId21"/>
  </p:handoutMasterIdLst>
  <p:sldIdLst>
    <p:sldId id="269" r:id="rId12"/>
    <p:sldId id="268" r:id="rId13"/>
    <p:sldId id="267" r:id="rId14"/>
    <p:sldId id="266" r:id="rId15"/>
    <p:sldId id="265" r:id="rId16"/>
    <p:sldId id="264" r:id="rId17"/>
    <p:sldId id="271" r:id="rId18"/>
    <p:sldId id="259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5564"/>
    <a:srgbClr val="0077BC"/>
    <a:srgbClr val="D53878"/>
    <a:srgbClr val="008391"/>
    <a:srgbClr val="FBF2B4"/>
    <a:srgbClr val="F0CD50"/>
    <a:srgbClr val="4675B7"/>
    <a:srgbClr val="DBD1E6"/>
    <a:srgbClr val="D2D8DB"/>
    <a:srgbClr val="CBE2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2297D9C-52C1-40D6-BB2E-FC6F57ACCE19}" v="4" dt="2023-05-15T09:13:07.57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80851" autoAdjust="0"/>
  </p:normalViewPr>
  <p:slideViewPr>
    <p:cSldViewPr snapToGrid="0">
      <p:cViewPr varScale="1">
        <p:scale>
          <a:sx n="114" d="100"/>
          <a:sy n="114" d="100"/>
        </p:scale>
        <p:origin x="360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624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5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4.xml"/><Relationship Id="rId23" Type="http://schemas.openxmlformats.org/officeDocument/2006/relationships/viewProps" Target="viewProp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8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32A81F-3425-452D-B1A8-AC4477D7EB75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F942DB9F-1AFB-4907-AF1F-725F72166166}">
      <dgm:prSet phldrT="[Text]"/>
      <dgm:spPr/>
      <dgm:t>
        <a:bodyPr/>
        <a:lstStyle/>
        <a:p>
          <a:r>
            <a:rPr lang="sv-SE" dirty="0"/>
            <a:t>Rapportering</a:t>
          </a:r>
        </a:p>
      </dgm:t>
    </dgm:pt>
    <dgm:pt modelId="{94F1B997-543D-4815-B8B4-784E7307354B}" type="parTrans" cxnId="{0CE87A45-C835-46A2-B53A-17EBD99407E4}">
      <dgm:prSet/>
      <dgm:spPr/>
      <dgm:t>
        <a:bodyPr/>
        <a:lstStyle/>
        <a:p>
          <a:endParaRPr lang="sv-SE"/>
        </a:p>
      </dgm:t>
    </dgm:pt>
    <dgm:pt modelId="{4324FD30-72DD-45A0-BB90-EEA80A716C42}" type="sibTrans" cxnId="{0CE87A45-C835-46A2-B53A-17EBD99407E4}">
      <dgm:prSet/>
      <dgm:spPr/>
      <dgm:t>
        <a:bodyPr/>
        <a:lstStyle/>
        <a:p>
          <a:endParaRPr lang="sv-SE"/>
        </a:p>
      </dgm:t>
    </dgm:pt>
    <dgm:pt modelId="{5632BF71-AD6E-4874-93AC-1C503AE465C9}">
      <dgm:prSet phldrT="[Text]" custT="1"/>
      <dgm:spPr/>
      <dgm:t>
        <a:bodyPr/>
        <a:lstStyle/>
        <a:p>
          <a:r>
            <a:rPr lang="sv-SE" sz="2400" dirty="0"/>
            <a:t>Månatlig uppföljning och skriftlig information till nämnden </a:t>
          </a:r>
        </a:p>
      </dgm:t>
    </dgm:pt>
    <dgm:pt modelId="{DD707932-2AAC-471C-94EC-EDC14C50FA1B}" type="parTrans" cxnId="{E6E995C1-1F41-451A-B7C6-5119910D5C95}">
      <dgm:prSet/>
      <dgm:spPr/>
      <dgm:t>
        <a:bodyPr/>
        <a:lstStyle/>
        <a:p>
          <a:endParaRPr lang="sv-SE"/>
        </a:p>
      </dgm:t>
    </dgm:pt>
    <dgm:pt modelId="{91912901-9EAD-4599-8B9B-8F1CF0D1E5FF}" type="sibTrans" cxnId="{E6E995C1-1F41-451A-B7C6-5119910D5C95}">
      <dgm:prSet/>
      <dgm:spPr/>
      <dgm:t>
        <a:bodyPr/>
        <a:lstStyle/>
        <a:p>
          <a:endParaRPr lang="sv-SE"/>
        </a:p>
      </dgm:t>
    </dgm:pt>
    <dgm:pt modelId="{C5B8CE77-1BF2-4110-AD64-6A74DC9DFDEF}">
      <dgm:prSet phldrT="[Text]"/>
      <dgm:spPr/>
      <dgm:t>
        <a:bodyPr/>
        <a:lstStyle/>
        <a:p>
          <a:r>
            <a:rPr lang="sv-SE" dirty="0"/>
            <a:t>Särskild redovisning</a:t>
          </a:r>
        </a:p>
      </dgm:t>
    </dgm:pt>
    <dgm:pt modelId="{A4AE6EAF-ACE7-4C21-80DE-24CF42773278}" type="parTrans" cxnId="{1867D020-E190-4D0B-8F07-E936F0015D59}">
      <dgm:prSet/>
      <dgm:spPr/>
      <dgm:t>
        <a:bodyPr/>
        <a:lstStyle/>
        <a:p>
          <a:endParaRPr lang="sv-SE"/>
        </a:p>
      </dgm:t>
    </dgm:pt>
    <dgm:pt modelId="{FC30A682-A49E-4C56-AC73-4D3699827457}" type="sibTrans" cxnId="{1867D020-E190-4D0B-8F07-E936F0015D59}">
      <dgm:prSet/>
      <dgm:spPr/>
      <dgm:t>
        <a:bodyPr/>
        <a:lstStyle/>
        <a:p>
          <a:endParaRPr lang="sv-SE"/>
        </a:p>
      </dgm:t>
    </dgm:pt>
    <dgm:pt modelId="{CCCF502E-3840-41F1-88D2-897D10F8325F}">
      <dgm:prSet phldrT="[Text]" custT="1"/>
      <dgm:spPr/>
      <dgm:t>
        <a:bodyPr/>
        <a:lstStyle/>
        <a:p>
          <a:r>
            <a:rPr lang="sv-SE" sz="2800" dirty="0"/>
            <a:t>Vid behov sker en muntlig redovisning</a:t>
          </a:r>
        </a:p>
      </dgm:t>
    </dgm:pt>
    <dgm:pt modelId="{2AF6DFBC-B8C3-44AD-85C5-5357270C0B28}" type="parTrans" cxnId="{48A27F18-72FB-43D8-96B3-B140155A503B}">
      <dgm:prSet/>
      <dgm:spPr/>
      <dgm:t>
        <a:bodyPr/>
        <a:lstStyle/>
        <a:p>
          <a:endParaRPr lang="sv-SE"/>
        </a:p>
      </dgm:t>
    </dgm:pt>
    <dgm:pt modelId="{869957FB-B7F1-46C2-AB77-179755970EB2}" type="sibTrans" cxnId="{48A27F18-72FB-43D8-96B3-B140155A503B}">
      <dgm:prSet/>
      <dgm:spPr/>
      <dgm:t>
        <a:bodyPr/>
        <a:lstStyle/>
        <a:p>
          <a:endParaRPr lang="sv-SE"/>
        </a:p>
      </dgm:t>
    </dgm:pt>
    <dgm:pt modelId="{E9FF7498-3414-4A65-A836-07DF122CFFA4}">
      <dgm:prSet phldrT="[Text]"/>
      <dgm:spPr/>
      <dgm:t>
        <a:bodyPr/>
        <a:lstStyle/>
        <a:p>
          <a:r>
            <a:rPr lang="sv-SE" dirty="0"/>
            <a:t>Beslutsärende</a:t>
          </a:r>
        </a:p>
      </dgm:t>
    </dgm:pt>
    <dgm:pt modelId="{AEF4667B-1E0F-46D8-A3B5-BA40AC45EF9F}" type="parTrans" cxnId="{1342C429-6561-49B8-96AE-A6FC86CAD6F4}">
      <dgm:prSet/>
      <dgm:spPr/>
      <dgm:t>
        <a:bodyPr/>
        <a:lstStyle/>
        <a:p>
          <a:endParaRPr lang="sv-SE"/>
        </a:p>
      </dgm:t>
    </dgm:pt>
    <dgm:pt modelId="{1DEB1012-9AE8-4956-868C-2417828474DB}" type="sibTrans" cxnId="{1342C429-6561-49B8-96AE-A6FC86CAD6F4}">
      <dgm:prSet/>
      <dgm:spPr/>
      <dgm:t>
        <a:bodyPr/>
        <a:lstStyle/>
        <a:p>
          <a:endParaRPr lang="sv-SE"/>
        </a:p>
      </dgm:t>
    </dgm:pt>
    <dgm:pt modelId="{BC09240B-50D0-4983-A082-892C6B87ACBE}">
      <dgm:prSet phldrT="[Text]" custT="1"/>
      <dgm:spPr/>
      <dgm:t>
        <a:bodyPr/>
        <a:lstStyle/>
        <a:p>
          <a:r>
            <a:rPr lang="sv-SE" sz="2800" dirty="0"/>
            <a:t>Finns behov av beslut lyfts detta i särskild ordning</a:t>
          </a:r>
        </a:p>
      </dgm:t>
    </dgm:pt>
    <dgm:pt modelId="{818B1597-34B6-490C-BE1F-2F274CF6B45B}" type="parTrans" cxnId="{94600BF0-977F-47C4-A27D-DDC1F5C6EC18}">
      <dgm:prSet/>
      <dgm:spPr/>
      <dgm:t>
        <a:bodyPr/>
        <a:lstStyle/>
        <a:p>
          <a:endParaRPr lang="sv-SE"/>
        </a:p>
      </dgm:t>
    </dgm:pt>
    <dgm:pt modelId="{B7F28BCD-4BF7-43A9-9907-187354A3507D}" type="sibTrans" cxnId="{94600BF0-977F-47C4-A27D-DDC1F5C6EC18}">
      <dgm:prSet/>
      <dgm:spPr/>
      <dgm:t>
        <a:bodyPr/>
        <a:lstStyle/>
        <a:p>
          <a:endParaRPr lang="sv-SE"/>
        </a:p>
      </dgm:t>
    </dgm:pt>
    <dgm:pt modelId="{63E4F855-63C3-4BF5-9976-5021A93664B1}" type="pres">
      <dgm:prSet presAssocID="{8F32A81F-3425-452D-B1A8-AC4477D7EB75}" presName="linearFlow" presStyleCnt="0">
        <dgm:presLayoutVars>
          <dgm:dir/>
          <dgm:animLvl val="lvl"/>
          <dgm:resizeHandles val="exact"/>
        </dgm:presLayoutVars>
      </dgm:prSet>
      <dgm:spPr/>
    </dgm:pt>
    <dgm:pt modelId="{AEE18693-ED5B-4499-89CC-3DF17E3686C6}" type="pres">
      <dgm:prSet presAssocID="{F942DB9F-1AFB-4907-AF1F-725F72166166}" presName="composite" presStyleCnt="0"/>
      <dgm:spPr/>
    </dgm:pt>
    <dgm:pt modelId="{9CB46493-1B22-43B8-B206-666558A938A5}" type="pres">
      <dgm:prSet presAssocID="{F942DB9F-1AFB-4907-AF1F-725F72166166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BB114D00-E5BB-4A30-89B4-D1DE834C6C96}" type="pres">
      <dgm:prSet presAssocID="{F942DB9F-1AFB-4907-AF1F-725F72166166}" presName="descendantText" presStyleLbl="alignAcc1" presStyleIdx="0" presStyleCnt="3">
        <dgm:presLayoutVars>
          <dgm:bulletEnabled val="1"/>
        </dgm:presLayoutVars>
      </dgm:prSet>
      <dgm:spPr/>
    </dgm:pt>
    <dgm:pt modelId="{A1B2C7EA-E418-4071-9E58-E1BB40598E5A}" type="pres">
      <dgm:prSet presAssocID="{4324FD30-72DD-45A0-BB90-EEA80A716C42}" presName="sp" presStyleCnt="0"/>
      <dgm:spPr/>
    </dgm:pt>
    <dgm:pt modelId="{1B379424-5E4F-4688-9766-E371AA9F6D54}" type="pres">
      <dgm:prSet presAssocID="{C5B8CE77-1BF2-4110-AD64-6A74DC9DFDEF}" presName="composite" presStyleCnt="0"/>
      <dgm:spPr/>
    </dgm:pt>
    <dgm:pt modelId="{7A8512CE-4266-49C2-ADD5-84D2B0726AFA}" type="pres">
      <dgm:prSet presAssocID="{C5B8CE77-1BF2-4110-AD64-6A74DC9DFDEF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55C2B215-C6BD-4D3D-803F-F4E274FE0591}" type="pres">
      <dgm:prSet presAssocID="{C5B8CE77-1BF2-4110-AD64-6A74DC9DFDEF}" presName="descendantText" presStyleLbl="alignAcc1" presStyleIdx="1" presStyleCnt="3">
        <dgm:presLayoutVars>
          <dgm:bulletEnabled val="1"/>
        </dgm:presLayoutVars>
      </dgm:prSet>
      <dgm:spPr/>
    </dgm:pt>
    <dgm:pt modelId="{8AC73334-1A05-4124-8EB5-C7EE6DB6AC4A}" type="pres">
      <dgm:prSet presAssocID="{FC30A682-A49E-4C56-AC73-4D3699827457}" presName="sp" presStyleCnt="0"/>
      <dgm:spPr/>
    </dgm:pt>
    <dgm:pt modelId="{BEBA7C75-347E-43DE-BD65-C4501DD408C6}" type="pres">
      <dgm:prSet presAssocID="{E9FF7498-3414-4A65-A836-07DF122CFFA4}" presName="composite" presStyleCnt="0"/>
      <dgm:spPr/>
    </dgm:pt>
    <dgm:pt modelId="{3D959B1F-C285-4769-9D0C-E6325B2746D7}" type="pres">
      <dgm:prSet presAssocID="{E9FF7498-3414-4A65-A836-07DF122CFFA4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39C19674-A849-4ADD-B775-914BE79601E6}" type="pres">
      <dgm:prSet presAssocID="{E9FF7498-3414-4A65-A836-07DF122CFFA4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0400C00B-3FAC-4AB7-A661-D08CB46FFCDB}" type="presOf" srcId="{CCCF502E-3840-41F1-88D2-897D10F8325F}" destId="{55C2B215-C6BD-4D3D-803F-F4E274FE0591}" srcOrd="0" destOrd="0" presId="urn:microsoft.com/office/officeart/2005/8/layout/chevron2"/>
    <dgm:cxn modelId="{92A26B18-67A5-40AC-85A8-9EFD94D9D30A}" type="presOf" srcId="{F942DB9F-1AFB-4907-AF1F-725F72166166}" destId="{9CB46493-1B22-43B8-B206-666558A938A5}" srcOrd="0" destOrd="0" presId="urn:microsoft.com/office/officeart/2005/8/layout/chevron2"/>
    <dgm:cxn modelId="{48A27F18-72FB-43D8-96B3-B140155A503B}" srcId="{C5B8CE77-1BF2-4110-AD64-6A74DC9DFDEF}" destId="{CCCF502E-3840-41F1-88D2-897D10F8325F}" srcOrd="0" destOrd="0" parTransId="{2AF6DFBC-B8C3-44AD-85C5-5357270C0B28}" sibTransId="{869957FB-B7F1-46C2-AB77-179755970EB2}"/>
    <dgm:cxn modelId="{1867D020-E190-4D0B-8F07-E936F0015D59}" srcId="{8F32A81F-3425-452D-B1A8-AC4477D7EB75}" destId="{C5B8CE77-1BF2-4110-AD64-6A74DC9DFDEF}" srcOrd="1" destOrd="0" parTransId="{A4AE6EAF-ACE7-4C21-80DE-24CF42773278}" sibTransId="{FC30A682-A49E-4C56-AC73-4D3699827457}"/>
    <dgm:cxn modelId="{464B0A25-F9D2-483D-A046-F573696FDDF6}" type="presOf" srcId="{C5B8CE77-1BF2-4110-AD64-6A74DC9DFDEF}" destId="{7A8512CE-4266-49C2-ADD5-84D2B0726AFA}" srcOrd="0" destOrd="0" presId="urn:microsoft.com/office/officeart/2005/8/layout/chevron2"/>
    <dgm:cxn modelId="{1342C429-6561-49B8-96AE-A6FC86CAD6F4}" srcId="{8F32A81F-3425-452D-B1A8-AC4477D7EB75}" destId="{E9FF7498-3414-4A65-A836-07DF122CFFA4}" srcOrd="2" destOrd="0" parTransId="{AEF4667B-1E0F-46D8-A3B5-BA40AC45EF9F}" sibTransId="{1DEB1012-9AE8-4956-868C-2417828474DB}"/>
    <dgm:cxn modelId="{96314C60-EA2D-48BE-BC6E-FC0DCDC33C0A}" type="presOf" srcId="{8F32A81F-3425-452D-B1A8-AC4477D7EB75}" destId="{63E4F855-63C3-4BF5-9976-5021A93664B1}" srcOrd="0" destOrd="0" presId="urn:microsoft.com/office/officeart/2005/8/layout/chevron2"/>
    <dgm:cxn modelId="{0CE87A45-C835-46A2-B53A-17EBD99407E4}" srcId="{8F32A81F-3425-452D-B1A8-AC4477D7EB75}" destId="{F942DB9F-1AFB-4907-AF1F-725F72166166}" srcOrd="0" destOrd="0" parTransId="{94F1B997-543D-4815-B8B4-784E7307354B}" sibTransId="{4324FD30-72DD-45A0-BB90-EEA80A716C42}"/>
    <dgm:cxn modelId="{90280A6D-74A4-49BF-B287-4E461E6D3EBB}" type="presOf" srcId="{E9FF7498-3414-4A65-A836-07DF122CFFA4}" destId="{3D959B1F-C285-4769-9D0C-E6325B2746D7}" srcOrd="0" destOrd="0" presId="urn:microsoft.com/office/officeart/2005/8/layout/chevron2"/>
    <dgm:cxn modelId="{1BF8C46D-C95A-4FF1-93B0-505866F1AB7D}" type="presOf" srcId="{5632BF71-AD6E-4874-93AC-1C503AE465C9}" destId="{BB114D00-E5BB-4A30-89B4-D1DE834C6C96}" srcOrd="0" destOrd="0" presId="urn:microsoft.com/office/officeart/2005/8/layout/chevron2"/>
    <dgm:cxn modelId="{5DB8D5A0-5232-4147-8438-94547DE29D32}" type="presOf" srcId="{BC09240B-50D0-4983-A082-892C6B87ACBE}" destId="{39C19674-A849-4ADD-B775-914BE79601E6}" srcOrd="0" destOrd="0" presId="urn:microsoft.com/office/officeart/2005/8/layout/chevron2"/>
    <dgm:cxn modelId="{E6E995C1-1F41-451A-B7C6-5119910D5C95}" srcId="{F942DB9F-1AFB-4907-AF1F-725F72166166}" destId="{5632BF71-AD6E-4874-93AC-1C503AE465C9}" srcOrd="0" destOrd="0" parTransId="{DD707932-2AAC-471C-94EC-EDC14C50FA1B}" sibTransId="{91912901-9EAD-4599-8B9B-8F1CF0D1E5FF}"/>
    <dgm:cxn modelId="{94600BF0-977F-47C4-A27D-DDC1F5C6EC18}" srcId="{E9FF7498-3414-4A65-A836-07DF122CFFA4}" destId="{BC09240B-50D0-4983-A082-892C6B87ACBE}" srcOrd="0" destOrd="0" parTransId="{818B1597-34B6-490C-BE1F-2F274CF6B45B}" sibTransId="{B7F28BCD-4BF7-43A9-9907-187354A3507D}"/>
    <dgm:cxn modelId="{8182DD26-A369-4888-A2BA-3D7FABE09A81}" type="presParOf" srcId="{63E4F855-63C3-4BF5-9976-5021A93664B1}" destId="{AEE18693-ED5B-4499-89CC-3DF17E3686C6}" srcOrd="0" destOrd="0" presId="urn:microsoft.com/office/officeart/2005/8/layout/chevron2"/>
    <dgm:cxn modelId="{35AD75C5-B80A-4D95-A25B-D0C5832A8E46}" type="presParOf" srcId="{AEE18693-ED5B-4499-89CC-3DF17E3686C6}" destId="{9CB46493-1B22-43B8-B206-666558A938A5}" srcOrd="0" destOrd="0" presId="urn:microsoft.com/office/officeart/2005/8/layout/chevron2"/>
    <dgm:cxn modelId="{71EFA15E-EDDC-4D7B-92EA-B9657C75E86F}" type="presParOf" srcId="{AEE18693-ED5B-4499-89CC-3DF17E3686C6}" destId="{BB114D00-E5BB-4A30-89B4-D1DE834C6C96}" srcOrd="1" destOrd="0" presId="urn:microsoft.com/office/officeart/2005/8/layout/chevron2"/>
    <dgm:cxn modelId="{B43414AD-87C2-4D09-BFDA-26DC93EE5AF2}" type="presParOf" srcId="{63E4F855-63C3-4BF5-9976-5021A93664B1}" destId="{A1B2C7EA-E418-4071-9E58-E1BB40598E5A}" srcOrd="1" destOrd="0" presId="urn:microsoft.com/office/officeart/2005/8/layout/chevron2"/>
    <dgm:cxn modelId="{9B96CB43-F424-4673-8252-E0E951068F38}" type="presParOf" srcId="{63E4F855-63C3-4BF5-9976-5021A93664B1}" destId="{1B379424-5E4F-4688-9766-E371AA9F6D54}" srcOrd="2" destOrd="0" presId="urn:microsoft.com/office/officeart/2005/8/layout/chevron2"/>
    <dgm:cxn modelId="{64F42C28-E754-40DA-9D10-9E61A2030A2F}" type="presParOf" srcId="{1B379424-5E4F-4688-9766-E371AA9F6D54}" destId="{7A8512CE-4266-49C2-ADD5-84D2B0726AFA}" srcOrd="0" destOrd="0" presId="urn:microsoft.com/office/officeart/2005/8/layout/chevron2"/>
    <dgm:cxn modelId="{1B4F54A2-3938-4057-8DF9-BF10F4FB0A2E}" type="presParOf" srcId="{1B379424-5E4F-4688-9766-E371AA9F6D54}" destId="{55C2B215-C6BD-4D3D-803F-F4E274FE0591}" srcOrd="1" destOrd="0" presId="urn:microsoft.com/office/officeart/2005/8/layout/chevron2"/>
    <dgm:cxn modelId="{65C09791-08FE-408E-BF9C-5ACC57FEF0E6}" type="presParOf" srcId="{63E4F855-63C3-4BF5-9976-5021A93664B1}" destId="{8AC73334-1A05-4124-8EB5-C7EE6DB6AC4A}" srcOrd="3" destOrd="0" presId="urn:microsoft.com/office/officeart/2005/8/layout/chevron2"/>
    <dgm:cxn modelId="{47B9CFA7-9802-46E1-BEBF-EB835AC7B0B3}" type="presParOf" srcId="{63E4F855-63C3-4BF5-9976-5021A93664B1}" destId="{BEBA7C75-347E-43DE-BD65-C4501DD408C6}" srcOrd="4" destOrd="0" presId="urn:microsoft.com/office/officeart/2005/8/layout/chevron2"/>
    <dgm:cxn modelId="{E4FF4719-E61D-4CB6-B829-066855A8C7B5}" type="presParOf" srcId="{BEBA7C75-347E-43DE-BD65-C4501DD408C6}" destId="{3D959B1F-C285-4769-9D0C-E6325B2746D7}" srcOrd="0" destOrd="0" presId="urn:microsoft.com/office/officeart/2005/8/layout/chevron2"/>
    <dgm:cxn modelId="{918E44DB-60C5-443D-A2A6-3B46229E19DA}" type="presParOf" srcId="{BEBA7C75-347E-43DE-BD65-C4501DD408C6}" destId="{39C19674-A849-4ADD-B775-914BE79601E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B46493-1B22-43B8-B206-666558A938A5}">
      <dsp:nvSpPr>
        <dsp:cNvPr id="0" name=""/>
        <dsp:cNvSpPr/>
      </dsp:nvSpPr>
      <dsp:spPr>
        <a:xfrm rot="5400000">
          <a:off x="-221202" y="221210"/>
          <a:ext cx="1474685" cy="103227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kern="1200" dirty="0"/>
            <a:t>Rapportering</a:t>
          </a:r>
        </a:p>
      </dsp:txBody>
      <dsp:txXfrm rot="-5400000">
        <a:off x="2" y="516147"/>
        <a:ext cx="1032279" cy="442406"/>
      </dsp:txXfrm>
    </dsp:sp>
    <dsp:sp modelId="{BB114D00-E5BB-4A30-89B4-D1DE834C6C96}">
      <dsp:nvSpPr>
        <dsp:cNvPr id="0" name=""/>
        <dsp:cNvSpPr/>
      </dsp:nvSpPr>
      <dsp:spPr>
        <a:xfrm rot="5400000">
          <a:off x="5071623" y="-4039335"/>
          <a:ext cx="958545" cy="903723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2400" kern="1200" dirty="0"/>
            <a:t>Månatlig uppföljning och skriftlig information till nämnden </a:t>
          </a:r>
        </a:p>
      </dsp:txBody>
      <dsp:txXfrm rot="-5400000">
        <a:off x="1032280" y="46800"/>
        <a:ext cx="8990440" cy="864961"/>
      </dsp:txXfrm>
    </dsp:sp>
    <dsp:sp modelId="{7A8512CE-4266-49C2-ADD5-84D2B0726AFA}">
      <dsp:nvSpPr>
        <dsp:cNvPr id="0" name=""/>
        <dsp:cNvSpPr/>
      </dsp:nvSpPr>
      <dsp:spPr>
        <a:xfrm rot="5400000">
          <a:off x="-221202" y="1499985"/>
          <a:ext cx="1474685" cy="103227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kern="1200" dirty="0"/>
            <a:t>Särskild redovisning</a:t>
          </a:r>
        </a:p>
      </dsp:txBody>
      <dsp:txXfrm rot="-5400000">
        <a:off x="2" y="1794922"/>
        <a:ext cx="1032279" cy="442406"/>
      </dsp:txXfrm>
    </dsp:sp>
    <dsp:sp modelId="{55C2B215-C6BD-4D3D-803F-F4E274FE0591}">
      <dsp:nvSpPr>
        <dsp:cNvPr id="0" name=""/>
        <dsp:cNvSpPr/>
      </dsp:nvSpPr>
      <dsp:spPr>
        <a:xfrm rot="5400000">
          <a:off x="5071623" y="-2760561"/>
          <a:ext cx="958545" cy="903723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2800" kern="1200" dirty="0"/>
            <a:t>Vid behov sker en muntlig redovisning</a:t>
          </a:r>
        </a:p>
      </dsp:txBody>
      <dsp:txXfrm rot="-5400000">
        <a:off x="1032280" y="1325574"/>
        <a:ext cx="8990440" cy="864961"/>
      </dsp:txXfrm>
    </dsp:sp>
    <dsp:sp modelId="{3D959B1F-C285-4769-9D0C-E6325B2746D7}">
      <dsp:nvSpPr>
        <dsp:cNvPr id="0" name=""/>
        <dsp:cNvSpPr/>
      </dsp:nvSpPr>
      <dsp:spPr>
        <a:xfrm rot="5400000">
          <a:off x="-221202" y="2778760"/>
          <a:ext cx="1474685" cy="103227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kern="1200" dirty="0"/>
            <a:t>Beslutsärende</a:t>
          </a:r>
        </a:p>
      </dsp:txBody>
      <dsp:txXfrm rot="-5400000">
        <a:off x="2" y="3073697"/>
        <a:ext cx="1032279" cy="442406"/>
      </dsp:txXfrm>
    </dsp:sp>
    <dsp:sp modelId="{39C19674-A849-4ADD-B775-914BE79601E6}">
      <dsp:nvSpPr>
        <dsp:cNvPr id="0" name=""/>
        <dsp:cNvSpPr/>
      </dsp:nvSpPr>
      <dsp:spPr>
        <a:xfrm rot="5400000">
          <a:off x="5071623" y="-1481786"/>
          <a:ext cx="958545" cy="903723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2800" kern="1200" dirty="0"/>
            <a:t>Finns behov av beslut lyfts detta i särskild ordning</a:t>
          </a:r>
        </a:p>
      </dsp:txBody>
      <dsp:txXfrm rot="-5400000">
        <a:off x="1032280" y="2604349"/>
        <a:ext cx="8990440" cy="8649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28D75527-1052-40CF-90A7-805EC4F7728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82182B2-420A-475A-83CF-72C9A1964B5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1BB566-3845-4DC0-8CE2-DC15231A2062}" type="datetime1">
              <a:rPr lang="sv-SE" smtClean="0"/>
              <a:t>2023-05-15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CFEBD13-AD79-4726-9C7A-9E5C531A1A5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00A28DF-4169-4B51-B8D3-AA9A5D61235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9A0780-C7EB-45E8-96EB-66D0986C42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1033701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95FFDC-F934-4037-B505-500B08CD3B8C}" type="datetime1">
              <a:rPr lang="sv-SE" smtClean="0"/>
              <a:t>2023-05-15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1086EF-3011-429C-976B-61D9CA3A2B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958687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72532145-269E-4DEC-A5F5-E687CD17D124}" type="datetime1">
              <a:rPr lang="sv-SE" smtClean="0"/>
              <a:t>2023-05-15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1086EF-3011-429C-976B-61D9CA3A2B54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545360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FBBFA50B-E819-411C-B95B-B3FD3A3FC2B7}" type="datetime1">
              <a:rPr lang="sv-SE" smtClean="0"/>
              <a:t>2023-05-15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1086EF-3011-429C-976B-61D9CA3A2B54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12735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1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1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7.xml"/></Relationships>
</file>

<file path=ppt/slideLayouts/_rels/slideLayout1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1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1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1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8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997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237358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54303892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08716520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B6397E3-2F6A-46E7-B952-9659618249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10832336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0403556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3227AAC-52A1-439E-A66E-B8A4CE23E2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7876507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336705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672670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4BC2FFEF-6434-4E63-AD0D-37B93846A0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23942868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0775477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7552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4F5195-589E-4BA5-AA31-A11EABAE756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14864215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388E3460-7228-4DB3-A6B8-F304B211BC3F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1001414883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791AD600-C07A-4C4F-816C-2BE89532B957}"/>
              </a:ext>
            </a:extLst>
          </p:cNvPr>
          <p:cNvSpPr txBox="1"/>
          <p:nvPr userDrawn="1"/>
        </p:nvSpPr>
        <p:spPr>
          <a:xfrm>
            <a:off x="1420650" y="2405064"/>
            <a:ext cx="3026004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dirty="0"/>
              <a:t>Kontakt</a:t>
            </a:r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6553C1A9-DB36-4729-A526-0352AB7C6E25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382123098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965300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868400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AF1C70CC-B8D4-4719-BB1B-23D6C9B71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21293716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55698386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65356972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28542820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B6397E3-2F6A-46E7-B952-9659618249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18006355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431153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0952381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3227AAC-52A1-439E-A66E-B8A4CE23E2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36944644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419327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728734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4BC2FFEF-6434-4E63-AD0D-37B93846A0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13700544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0016742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6325991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F8CA43A6-7E16-4DBD-AD75-D68133193CD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675322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791AD600-C07A-4C4F-816C-2BE89532B957}"/>
              </a:ext>
            </a:extLst>
          </p:cNvPr>
          <p:cNvSpPr txBox="1"/>
          <p:nvPr userDrawn="1"/>
        </p:nvSpPr>
        <p:spPr>
          <a:xfrm>
            <a:off x="1420650" y="2405064"/>
            <a:ext cx="3026004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dirty="0">
                <a:solidFill>
                  <a:schemeClr val="tx1">
                    <a:lumMod val="95000"/>
                    <a:lumOff val="5000"/>
                  </a:schemeClr>
                </a:solidFill>
              </a:rPr>
              <a:t>Kontakt</a:t>
            </a:r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92F5E2AC-A457-4DE9-9A2C-4BE86BC00522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1764412805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010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842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F8CA43A6-7E16-4DBD-AD75-D68133193CD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0245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791AD600-C07A-4C4F-816C-2BE89532B957}"/>
              </a:ext>
            </a:extLst>
          </p:cNvPr>
          <p:cNvSpPr txBox="1"/>
          <p:nvPr userDrawn="1"/>
        </p:nvSpPr>
        <p:spPr>
          <a:xfrm>
            <a:off x="1420650" y="2405064"/>
            <a:ext cx="3026004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dirty="0"/>
              <a:t>Kontakt</a:t>
            </a:r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</p:spTree>
    <p:extLst>
      <p:ext uri="{BB962C8B-B14F-4D97-AF65-F5344CB8AC3E}">
        <p14:creationId xmlns:p14="http://schemas.microsoft.com/office/powerpoint/2010/main" val="11104959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076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2883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2BC929D8-093F-4826-8D04-F268FF63E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456351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15128C6-B678-4715-9D0F-D4C07F59EDA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30721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040785F0-4073-4C09-A77E-AF825CBA6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406511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888074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315036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B6397E3-2F6A-46E7-B952-9659618249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032412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629092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3227AAC-52A1-439E-A66E-B8A4CE23E2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522466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557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70831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4BC2FFEF-6434-4E63-AD0D-37B93846A0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049095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509921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215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1474088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A5CC9138-760F-4A17-8B1B-6D99EFF79AD6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185843718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791AD600-C07A-4C4F-816C-2BE89532B957}"/>
              </a:ext>
            </a:extLst>
          </p:cNvPr>
          <p:cNvSpPr txBox="1"/>
          <p:nvPr userDrawn="1"/>
        </p:nvSpPr>
        <p:spPr>
          <a:xfrm>
            <a:off x="1420650" y="2405064"/>
            <a:ext cx="3026004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dirty="0"/>
              <a:t>Kontakt</a:t>
            </a:r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201825FE-CC31-4DE6-9AA9-7C27B553E870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91725922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22150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21386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AF1C70CC-B8D4-4719-BB1B-23D6C9B71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6537677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7678732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8135035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0277957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B6397E3-2F6A-46E7-B952-9659618249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7249890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25150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0788418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3227AAC-52A1-439E-A66E-B8A4CE23E2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412099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12022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19162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4BC2FFEF-6434-4E63-AD0D-37B93846A0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9706780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05290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69404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477CCA5E-96FA-4B08-97E3-9C131E99F26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123955551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791AD600-C07A-4C4F-816C-2BE89532B957}"/>
              </a:ext>
            </a:extLst>
          </p:cNvPr>
          <p:cNvSpPr txBox="1"/>
          <p:nvPr userDrawn="1"/>
        </p:nvSpPr>
        <p:spPr>
          <a:xfrm>
            <a:off x="1420650" y="2405064"/>
            <a:ext cx="3026004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dirty="0"/>
              <a:t>Kontakt</a:t>
            </a:r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03B86F8F-A217-4EC5-95CF-481328A25B1B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343101534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8267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305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8398255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AF1C70CC-B8D4-4719-BB1B-23D6C9B71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7990460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2290125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3838325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8590573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B6397E3-2F6A-46E7-B952-9659618249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0821839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3779836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3227AAC-52A1-439E-A66E-B8A4CE23E2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8142922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4113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0074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4BC2FFEF-6434-4E63-AD0D-37B93846A0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86840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A6D7259-E2CF-428A-9B5C-9AEE444FC1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8155490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380631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713197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F54FBE38-BAA0-4913-A593-C4237FC13E33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152311727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791AD600-C07A-4C4F-816C-2BE89532B957}"/>
              </a:ext>
            </a:extLst>
          </p:cNvPr>
          <p:cNvSpPr txBox="1"/>
          <p:nvPr userDrawn="1"/>
        </p:nvSpPr>
        <p:spPr>
          <a:xfrm>
            <a:off x="1420650" y="2405064"/>
            <a:ext cx="3026004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dirty="0"/>
              <a:t>Kontakt</a:t>
            </a:r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266C4A4B-0FFF-4609-BF3A-89A12B42C121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312404377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70648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38321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AF1C70CC-B8D4-4719-BB1B-23D6C9B71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7086055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7301865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0120431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68104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544503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B6397E3-2F6A-46E7-B952-9659618249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2664062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5611373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3227AAC-52A1-439E-A66E-B8A4CE23E2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6026589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36353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095859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4BC2FFEF-6434-4E63-AD0D-37B93846A0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8976977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4029142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86335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B3A12899-234C-4D37-942E-64C01D64533B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672469720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791AD600-C07A-4C4F-816C-2BE89532B957}"/>
              </a:ext>
            </a:extLst>
          </p:cNvPr>
          <p:cNvSpPr txBox="1"/>
          <p:nvPr userDrawn="1"/>
        </p:nvSpPr>
        <p:spPr>
          <a:xfrm>
            <a:off x="1420650" y="2405064"/>
            <a:ext cx="3026004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dirty="0"/>
              <a:t>Kontakt</a:t>
            </a:r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BA484A78-938B-41DE-9685-15EC3BD0A572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656666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44BB15C-87DA-407B-A8B6-CA070A8D70E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08802931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11789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519628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AF1C70CC-B8D4-4719-BB1B-23D6C9B71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15091500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45929841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00274343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31563308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B6397E3-2F6A-46E7-B952-9659618249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6189945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82776298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3227AAC-52A1-439E-A66E-B8A4CE23E2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4545329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324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412099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011364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4BC2FFEF-6434-4E63-AD0D-37B93846A0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11973084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5712275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088991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6715C386-526F-48AC-AD19-830972616829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587617752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791AD600-C07A-4C4F-816C-2BE89532B957}"/>
              </a:ext>
            </a:extLst>
          </p:cNvPr>
          <p:cNvSpPr txBox="1"/>
          <p:nvPr userDrawn="1"/>
        </p:nvSpPr>
        <p:spPr>
          <a:xfrm>
            <a:off x="1420650" y="2405064"/>
            <a:ext cx="3026004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dirty="0"/>
              <a:t>Kontakt</a:t>
            </a:r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5342DB73-4413-4392-B228-119A141D349B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229427731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98244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321189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AF1C70CC-B8D4-4719-BB1B-23D6C9B71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8118782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56211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13" Type="http://schemas.openxmlformats.org/officeDocument/2006/relationships/slideLayout" Target="../slideLayouts/slideLayout45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slideLayout" Target="../slideLayouts/slideLayout4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34.xml"/><Relationship Id="rId16" Type="http://schemas.openxmlformats.org/officeDocument/2006/relationships/slideLayout" Target="../slideLayouts/slideLayout48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5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Relationship Id="rId14" Type="http://schemas.openxmlformats.org/officeDocument/2006/relationships/slideLayout" Target="../slideLayouts/slideLayout4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slideLayout" Target="../slideLayouts/slideLayout61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17" Type="http://schemas.openxmlformats.org/officeDocument/2006/relationships/theme" Target="../theme/theme4.xml"/><Relationship Id="rId2" Type="http://schemas.openxmlformats.org/officeDocument/2006/relationships/slideLayout" Target="../slideLayouts/slideLayout50.xml"/><Relationship Id="rId16" Type="http://schemas.openxmlformats.org/officeDocument/2006/relationships/slideLayout" Target="../slideLayouts/slideLayout64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5" Type="http://schemas.openxmlformats.org/officeDocument/2006/relationships/slideLayout" Target="../slideLayouts/slideLayout6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14" Type="http://schemas.openxmlformats.org/officeDocument/2006/relationships/slideLayout" Target="../slideLayouts/slideLayout6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2.xml"/><Relationship Id="rId13" Type="http://schemas.openxmlformats.org/officeDocument/2006/relationships/slideLayout" Target="../slideLayouts/slideLayout77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67.xml"/><Relationship Id="rId7" Type="http://schemas.openxmlformats.org/officeDocument/2006/relationships/slideLayout" Target="../slideLayouts/slideLayout71.xml"/><Relationship Id="rId12" Type="http://schemas.openxmlformats.org/officeDocument/2006/relationships/slideLayout" Target="../slideLayouts/slideLayout76.xml"/><Relationship Id="rId17" Type="http://schemas.openxmlformats.org/officeDocument/2006/relationships/theme" Target="../theme/theme5.xml"/><Relationship Id="rId2" Type="http://schemas.openxmlformats.org/officeDocument/2006/relationships/slideLayout" Target="../slideLayouts/slideLayout66.xml"/><Relationship Id="rId16" Type="http://schemas.openxmlformats.org/officeDocument/2006/relationships/slideLayout" Target="../slideLayouts/slideLayout80.xml"/><Relationship Id="rId1" Type="http://schemas.openxmlformats.org/officeDocument/2006/relationships/slideLayout" Target="../slideLayouts/slideLayout65.xml"/><Relationship Id="rId6" Type="http://schemas.openxmlformats.org/officeDocument/2006/relationships/slideLayout" Target="../slideLayouts/slideLayout70.xml"/><Relationship Id="rId11" Type="http://schemas.openxmlformats.org/officeDocument/2006/relationships/slideLayout" Target="../slideLayouts/slideLayout75.xml"/><Relationship Id="rId5" Type="http://schemas.openxmlformats.org/officeDocument/2006/relationships/slideLayout" Target="../slideLayouts/slideLayout69.xml"/><Relationship Id="rId15" Type="http://schemas.openxmlformats.org/officeDocument/2006/relationships/slideLayout" Target="../slideLayouts/slideLayout79.xml"/><Relationship Id="rId10" Type="http://schemas.openxmlformats.org/officeDocument/2006/relationships/slideLayout" Target="../slideLayouts/slideLayout74.xml"/><Relationship Id="rId4" Type="http://schemas.openxmlformats.org/officeDocument/2006/relationships/slideLayout" Target="../slideLayouts/slideLayout68.xml"/><Relationship Id="rId9" Type="http://schemas.openxmlformats.org/officeDocument/2006/relationships/slideLayout" Target="../slideLayouts/slideLayout73.xml"/><Relationship Id="rId14" Type="http://schemas.openxmlformats.org/officeDocument/2006/relationships/slideLayout" Target="../slideLayouts/slideLayout78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8.xml"/><Relationship Id="rId13" Type="http://schemas.openxmlformats.org/officeDocument/2006/relationships/slideLayout" Target="../slideLayouts/slideLayout9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83.xml"/><Relationship Id="rId7" Type="http://schemas.openxmlformats.org/officeDocument/2006/relationships/slideLayout" Target="../slideLayouts/slideLayout87.xml"/><Relationship Id="rId12" Type="http://schemas.openxmlformats.org/officeDocument/2006/relationships/slideLayout" Target="../slideLayouts/slideLayout92.xml"/><Relationship Id="rId17" Type="http://schemas.openxmlformats.org/officeDocument/2006/relationships/theme" Target="../theme/theme6.xml"/><Relationship Id="rId2" Type="http://schemas.openxmlformats.org/officeDocument/2006/relationships/slideLayout" Target="../slideLayouts/slideLayout82.xml"/><Relationship Id="rId16" Type="http://schemas.openxmlformats.org/officeDocument/2006/relationships/slideLayout" Target="../slideLayouts/slideLayout96.xml"/><Relationship Id="rId1" Type="http://schemas.openxmlformats.org/officeDocument/2006/relationships/slideLayout" Target="../slideLayouts/slideLayout81.xml"/><Relationship Id="rId6" Type="http://schemas.openxmlformats.org/officeDocument/2006/relationships/slideLayout" Target="../slideLayouts/slideLayout86.xml"/><Relationship Id="rId11" Type="http://schemas.openxmlformats.org/officeDocument/2006/relationships/slideLayout" Target="../slideLayouts/slideLayout91.xml"/><Relationship Id="rId5" Type="http://schemas.openxmlformats.org/officeDocument/2006/relationships/slideLayout" Target="../slideLayouts/slideLayout85.xml"/><Relationship Id="rId15" Type="http://schemas.openxmlformats.org/officeDocument/2006/relationships/slideLayout" Target="../slideLayouts/slideLayout95.xml"/><Relationship Id="rId10" Type="http://schemas.openxmlformats.org/officeDocument/2006/relationships/slideLayout" Target="../slideLayouts/slideLayout90.xml"/><Relationship Id="rId4" Type="http://schemas.openxmlformats.org/officeDocument/2006/relationships/slideLayout" Target="../slideLayouts/slideLayout84.xml"/><Relationship Id="rId9" Type="http://schemas.openxmlformats.org/officeDocument/2006/relationships/slideLayout" Target="../slideLayouts/slideLayout89.xml"/><Relationship Id="rId14" Type="http://schemas.openxmlformats.org/officeDocument/2006/relationships/slideLayout" Target="../slideLayouts/slideLayout9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4.xml"/><Relationship Id="rId13" Type="http://schemas.openxmlformats.org/officeDocument/2006/relationships/slideLayout" Target="../slideLayouts/slideLayout109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99.xml"/><Relationship Id="rId7" Type="http://schemas.openxmlformats.org/officeDocument/2006/relationships/slideLayout" Target="../slideLayouts/slideLayout103.xml"/><Relationship Id="rId12" Type="http://schemas.openxmlformats.org/officeDocument/2006/relationships/slideLayout" Target="../slideLayouts/slideLayout108.xml"/><Relationship Id="rId17" Type="http://schemas.openxmlformats.org/officeDocument/2006/relationships/theme" Target="../theme/theme7.xml"/><Relationship Id="rId2" Type="http://schemas.openxmlformats.org/officeDocument/2006/relationships/slideLayout" Target="../slideLayouts/slideLayout98.xml"/><Relationship Id="rId16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97.xml"/><Relationship Id="rId6" Type="http://schemas.openxmlformats.org/officeDocument/2006/relationships/slideLayout" Target="../slideLayouts/slideLayout102.xml"/><Relationship Id="rId11" Type="http://schemas.openxmlformats.org/officeDocument/2006/relationships/slideLayout" Target="../slideLayouts/slideLayout107.xml"/><Relationship Id="rId5" Type="http://schemas.openxmlformats.org/officeDocument/2006/relationships/slideLayout" Target="../slideLayouts/slideLayout101.xml"/><Relationship Id="rId15" Type="http://schemas.openxmlformats.org/officeDocument/2006/relationships/slideLayout" Target="../slideLayouts/slideLayout111.xml"/><Relationship Id="rId10" Type="http://schemas.openxmlformats.org/officeDocument/2006/relationships/slideLayout" Target="../slideLayouts/slideLayout106.xml"/><Relationship Id="rId4" Type="http://schemas.openxmlformats.org/officeDocument/2006/relationships/slideLayout" Target="../slideLayouts/slideLayout100.xml"/><Relationship Id="rId9" Type="http://schemas.openxmlformats.org/officeDocument/2006/relationships/slideLayout" Target="../slideLayouts/slideLayout105.xml"/><Relationship Id="rId14" Type="http://schemas.openxmlformats.org/officeDocument/2006/relationships/slideLayout" Target="../slideLayouts/slideLayout110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0.xml"/><Relationship Id="rId13" Type="http://schemas.openxmlformats.org/officeDocument/2006/relationships/slideLayout" Target="../slideLayouts/slideLayout125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12" Type="http://schemas.openxmlformats.org/officeDocument/2006/relationships/slideLayout" Target="../slideLayouts/slideLayout124.xml"/><Relationship Id="rId17" Type="http://schemas.openxmlformats.org/officeDocument/2006/relationships/theme" Target="../theme/theme8.xml"/><Relationship Id="rId2" Type="http://schemas.openxmlformats.org/officeDocument/2006/relationships/slideLayout" Target="../slideLayouts/slideLayout114.xml"/><Relationship Id="rId16" Type="http://schemas.openxmlformats.org/officeDocument/2006/relationships/slideLayout" Target="../slideLayouts/slideLayout128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11" Type="http://schemas.openxmlformats.org/officeDocument/2006/relationships/slideLayout" Target="../slideLayouts/slideLayout123.xml"/><Relationship Id="rId5" Type="http://schemas.openxmlformats.org/officeDocument/2006/relationships/slideLayout" Target="../slideLayouts/slideLayout117.xml"/><Relationship Id="rId15" Type="http://schemas.openxmlformats.org/officeDocument/2006/relationships/slideLayout" Target="../slideLayouts/slideLayout127.xml"/><Relationship Id="rId10" Type="http://schemas.openxmlformats.org/officeDocument/2006/relationships/slideLayout" Target="../slideLayouts/slideLayout122.xml"/><Relationship Id="rId4" Type="http://schemas.openxmlformats.org/officeDocument/2006/relationships/slideLayout" Target="../slideLayouts/slideLayout116.xml"/><Relationship Id="rId9" Type="http://schemas.openxmlformats.org/officeDocument/2006/relationships/slideLayout" Target="../slideLayouts/slideLayout121.xml"/><Relationship Id="rId14" Type="http://schemas.openxmlformats.org/officeDocument/2006/relationships/slideLayout" Target="../slideLayouts/slideLayout1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048D0267-35CA-45BC-A225-E420D66A85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86967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4" r:id="rId1"/>
    <p:sldLayoutId id="2147484048" r:id="rId2"/>
    <p:sldLayoutId id="2147484050" r:id="rId3"/>
    <p:sldLayoutId id="2147484051" r:id="rId4"/>
    <p:sldLayoutId id="2147484052" r:id="rId5"/>
    <p:sldLayoutId id="2147484053" r:id="rId6"/>
    <p:sldLayoutId id="2147484054" r:id="rId7"/>
    <p:sldLayoutId id="2147484055" r:id="rId8"/>
    <p:sldLayoutId id="2147484056" r:id="rId9"/>
    <p:sldLayoutId id="2147484049" r:id="rId10"/>
    <p:sldLayoutId id="2147484057" r:id="rId11"/>
    <p:sldLayoutId id="2147484058" r:id="rId12"/>
    <p:sldLayoutId id="2147484047" r:id="rId13"/>
    <p:sldLayoutId id="2147484408" r:id="rId14"/>
    <p:sldLayoutId id="2147484409" r:id="rId15"/>
    <p:sldLayoutId id="2147484043" r:id="rId16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 userDrawn="1">
          <p15:clr>
            <a:srgbClr val="F26B43"/>
          </p15:clr>
        </p15:guide>
        <p15:guide id="9" orient="horz" pos="255" userDrawn="1">
          <p15:clr>
            <a:srgbClr val="F26B43"/>
          </p15:clr>
        </p15:guide>
        <p15:guide id="10" pos="257" userDrawn="1">
          <p15:clr>
            <a:srgbClr val="F26B43"/>
          </p15:clr>
        </p15:guide>
        <p15:guide id="11" pos="7423" userDrawn="1">
          <p15:clr>
            <a:srgbClr val="F26B43"/>
          </p15:clr>
        </p15:guide>
        <p15:guide id="12" orient="horz" pos="4156" userDrawn="1">
          <p15:clr>
            <a:srgbClr val="F26B43"/>
          </p15:clr>
        </p15:guide>
        <p15:guide id="14" orient="horz" pos="1095" userDrawn="1">
          <p15:clr>
            <a:srgbClr val="F26B43"/>
          </p15:clr>
        </p15:guide>
        <p15:guide id="15" orient="horz" pos="550" userDrawn="1">
          <p15:clr>
            <a:srgbClr val="F26B43"/>
          </p15:clr>
        </p15:guide>
        <p15:guide id="16" orient="horz" pos="3725" userDrawn="1">
          <p15:clr>
            <a:srgbClr val="F26B43"/>
          </p15:clr>
        </p15:guide>
        <p15:guide id="17" orient="horz" pos="4065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Platshållare för bildnummer 1">
            <a:extLst>
              <a:ext uri="{FF2B5EF4-FFF2-40B4-BE49-F238E27FC236}">
                <a16:creationId xmlns:a16="http://schemas.microsoft.com/office/drawing/2014/main" id="{49735908-7AA6-42A8-8D13-0A08009408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89848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1" r:id="rId1"/>
    <p:sldLayoutId id="2147484412" r:id="rId2"/>
    <p:sldLayoutId id="2147484413" r:id="rId3"/>
    <p:sldLayoutId id="2147484414" r:id="rId4"/>
    <p:sldLayoutId id="2147484415" r:id="rId5"/>
    <p:sldLayoutId id="2147484416" r:id="rId6"/>
    <p:sldLayoutId id="2147484417" r:id="rId7"/>
    <p:sldLayoutId id="2147484418" r:id="rId8"/>
    <p:sldLayoutId id="2147484419" r:id="rId9"/>
    <p:sldLayoutId id="2147484420" r:id="rId10"/>
    <p:sldLayoutId id="2147484421" r:id="rId11"/>
    <p:sldLayoutId id="2147484422" r:id="rId12"/>
    <p:sldLayoutId id="2147484423" r:id="rId13"/>
    <p:sldLayoutId id="2147484424" r:id="rId14"/>
    <p:sldLayoutId id="2147484425" r:id="rId15"/>
    <p:sldLayoutId id="2147484426" r:id="rId16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16FC2686-3742-4CA7-96AE-CD7BBA1A90F3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2A7AAA3E-885B-47E9-ACBA-A0293FCE58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23591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8" r:id="rId1"/>
    <p:sldLayoutId id="2147484429" r:id="rId2"/>
    <p:sldLayoutId id="2147484430" r:id="rId3"/>
    <p:sldLayoutId id="2147484431" r:id="rId4"/>
    <p:sldLayoutId id="2147484432" r:id="rId5"/>
    <p:sldLayoutId id="2147484433" r:id="rId6"/>
    <p:sldLayoutId id="2147484434" r:id="rId7"/>
    <p:sldLayoutId id="2147484435" r:id="rId8"/>
    <p:sldLayoutId id="2147484436" r:id="rId9"/>
    <p:sldLayoutId id="2147484437" r:id="rId10"/>
    <p:sldLayoutId id="2147484438" r:id="rId11"/>
    <p:sldLayoutId id="2147484439" r:id="rId12"/>
    <p:sldLayoutId id="2147484440" r:id="rId13"/>
    <p:sldLayoutId id="2147484441" r:id="rId14"/>
    <p:sldLayoutId id="2147484442" r:id="rId15"/>
    <p:sldLayoutId id="2147484443" r:id="rId16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7DFF76B2-A88A-470E-B646-73BDC425A6E8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4D8D5E03-09FD-47B8-83A3-7C8B23D877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96936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5" r:id="rId1"/>
    <p:sldLayoutId id="2147484446" r:id="rId2"/>
    <p:sldLayoutId id="2147484447" r:id="rId3"/>
    <p:sldLayoutId id="2147484448" r:id="rId4"/>
    <p:sldLayoutId id="2147484449" r:id="rId5"/>
    <p:sldLayoutId id="2147484450" r:id="rId6"/>
    <p:sldLayoutId id="2147484451" r:id="rId7"/>
    <p:sldLayoutId id="2147484452" r:id="rId8"/>
    <p:sldLayoutId id="2147484453" r:id="rId9"/>
    <p:sldLayoutId id="2147484454" r:id="rId10"/>
    <p:sldLayoutId id="2147484455" r:id="rId11"/>
    <p:sldLayoutId id="2147484456" r:id="rId12"/>
    <p:sldLayoutId id="2147484457" r:id="rId13"/>
    <p:sldLayoutId id="2147484458" r:id="rId14"/>
    <p:sldLayoutId id="2147484459" r:id="rId15"/>
    <p:sldLayoutId id="2147484460" r:id="rId16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F4542BD5-103E-4DB5-88FB-E05DB9624044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ACAA70FC-8994-456B-8FC6-D537F84062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459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62" r:id="rId1"/>
    <p:sldLayoutId id="2147484463" r:id="rId2"/>
    <p:sldLayoutId id="2147484464" r:id="rId3"/>
    <p:sldLayoutId id="2147484465" r:id="rId4"/>
    <p:sldLayoutId id="2147484466" r:id="rId5"/>
    <p:sldLayoutId id="2147484467" r:id="rId6"/>
    <p:sldLayoutId id="2147484468" r:id="rId7"/>
    <p:sldLayoutId id="2147484469" r:id="rId8"/>
    <p:sldLayoutId id="2147484470" r:id="rId9"/>
    <p:sldLayoutId id="2147484471" r:id="rId10"/>
    <p:sldLayoutId id="2147484472" r:id="rId11"/>
    <p:sldLayoutId id="2147484473" r:id="rId12"/>
    <p:sldLayoutId id="2147484474" r:id="rId13"/>
    <p:sldLayoutId id="2147484475" r:id="rId14"/>
    <p:sldLayoutId id="2147484476" r:id="rId15"/>
    <p:sldLayoutId id="2147484477" r:id="rId16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BA98ADB3-7E4F-4041-B143-C1933A3E0DE3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3F2844B7-CEF6-4069-B35D-9858A87899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57771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79" r:id="rId1"/>
    <p:sldLayoutId id="2147484480" r:id="rId2"/>
    <p:sldLayoutId id="2147484481" r:id="rId3"/>
    <p:sldLayoutId id="2147484482" r:id="rId4"/>
    <p:sldLayoutId id="2147484483" r:id="rId5"/>
    <p:sldLayoutId id="2147484484" r:id="rId6"/>
    <p:sldLayoutId id="2147484485" r:id="rId7"/>
    <p:sldLayoutId id="2147484486" r:id="rId8"/>
    <p:sldLayoutId id="2147484487" r:id="rId9"/>
    <p:sldLayoutId id="2147484488" r:id="rId10"/>
    <p:sldLayoutId id="2147484489" r:id="rId11"/>
    <p:sldLayoutId id="2147484490" r:id="rId12"/>
    <p:sldLayoutId id="2147484491" r:id="rId13"/>
    <p:sldLayoutId id="2147484492" r:id="rId14"/>
    <p:sldLayoutId id="2147484493" r:id="rId15"/>
    <p:sldLayoutId id="2147484494" r:id="rId16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C30862AA-79CD-47D7-A508-195920CF797F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0B5FE696-6F97-4D3C-86EA-DA1B9AC17F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8833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96" r:id="rId1"/>
    <p:sldLayoutId id="2147484497" r:id="rId2"/>
    <p:sldLayoutId id="2147484498" r:id="rId3"/>
    <p:sldLayoutId id="2147484499" r:id="rId4"/>
    <p:sldLayoutId id="2147484500" r:id="rId5"/>
    <p:sldLayoutId id="2147484501" r:id="rId6"/>
    <p:sldLayoutId id="2147484502" r:id="rId7"/>
    <p:sldLayoutId id="2147484503" r:id="rId8"/>
    <p:sldLayoutId id="2147484504" r:id="rId9"/>
    <p:sldLayoutId id="2147484505" r:id="rId10"/>
    <p:sldLayoutId id="2147484506" r:id="rId11"/>
    <p:sldLayoutId id="2147484507" r:id="rId12"/>
    <p:sldLayoutId id="2147484508" r:id="rId13"/>
    <p:sldLayoutId id="2147484509" r:id="rId14"/>
    <p:sldLayoutId id="2147484510" r:id="rId15"/>
    <p:sldLayoutId id="2147484511" r:id="rId16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06A2100A-00F3-4208-962E-587779F2E0C0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F508861A-5DB9-448E-9A9B-FD5CEF06B1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82768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13" r:id="rId1"/>
    <p:sldLayoutId id="2147484514" r:id="rId2"/>
    <p:sldLayoutId id="2147484515" r:id="rId3"/>
    <p:sldLayoutId id="2147484516" r:id="rId4"/>
    <p:sldLayoutId id="2147484517" r:id="rId5"/>
    <p:sldLayoutId id="2147484518" r:id="rId6"/>
    <p:sldLayoutId id="2147484519" r:id="rId7"/>
    <p:sldLayoutId id="2147484520" r:id="rId8"/>
    <p:sldLayoutId id="2147484521" r:id="rId9"/>
    <p:sldLayoutId id="2147484522" r:id="rId10"/>
    <p:sldLayoutId id="2147484523" r:id="rId11"/>
    <p:sldLayoutId id="2147484524" r:id="rId12"/>
    <p:sldLayoutId id="2147484525" r:id="rId13"/>
    <p:sldLayoutId id="2147484526" r:id="rId14"/>
    <p:sldLayoutId id="2147484527" r:id="rId15"/>
    <p:sldLayoutId id="2147484528" r:id="rId16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9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5920628-F32D-4B59-82A3-068B459839A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Statusrapport stora komplexa projekt.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7432880-EABA-4426-91B8-2D839C20B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v-SE" dirty="0"/>
              <a:t>Christer Niland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D6E5DC8-867C-35F9-2820-1D61623A693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vert="horz" lIns="0" tIns="0" rIns="0" bIns="0" rtlCol="0" anchor="t">
            <a:noAutofit/>
          </a:bodyPr>
          <a:lstStyle/>
          <a:p>
            <a:r>
              <a:rPr lang="en-US" dirty="0"/>
              <a:t>2023-05-22</a:t>
            </a:r>
          </a:p>
        </p:txBody>
      </p:sp>
    </p:spTree>
    <p:extLst>
      <p:ext uri="{BB962C8B-B14F-4D97-AF65-F5344CB8AC3E}">
        <p14:creationId xmlns:p14="http://schemas.microsoft.com/office/powerpoint/2010/main" val="1193775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F47B1A2-8ECF-43BB-924D-CF8DCA679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</p:spPr>
        <p:txBody>
          <a:bodyPr anchor="ctr">
            <a:normAutofit/>
          </a:bodyPr>
          <a:lstStyle/>
          <a:p>
            <a:r>
              <a:rPr lang="sv-SE" sz="2300"/>
              <a:t>Vad är ett projekt eller program med hög komplexitet?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5EB1A4D-E706-461D-B3CF-EEFB799E97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sv-SE" dirty="0"/>
              <a:t>Komplexa projekt är komplexa utifrån </a:t>
            </a:r>
            <a:endParaRPr lang="sv-SE"/>
          </a:p>
          <a:p>
            <a:pPr marL="0" indent="0">
              <a:lnSpc>
                <a:spcPct val="100000"/>
              </a:lnSpc>
              <a:buNone/>
            </a:pPr>
            <a:r>
              <a:rPr lang="sv-SE" dirty="0"/>
              <a:t>en eller flera aspekter som till exempel:</a:t>
            </a:r>
            <a:endParaRPr lang="sv-SE"/>
          </a:p>
          <a:p>
            <a:pPr marL="0" indent="0">
              <a:lnSpc>
                <a:spcPct val="100000"/>
              </a:lnSpc>
              <a:buNone/>
            </a:pPr>
            <a:endParaRPr lang="sv-SE"/>
          </a:p>
          <a:p>
            <a:pPr>
              <a:lnSpc>
                <a:spcPct val="100000"/>
              </a:lnSpc>
            </a:pPr>
            <a:r>
              <a:rPr lang="sv-SE" dirty="0"/>
              <a:t>strategisk betydelse</a:t>
            </a:r>
            <a:endParaRPr lang="sv-SE"/>
          </a:p>
          <a:p>
            <a:pPr>
              <a:lnSpc>
                <a:spcPct val="100000"/>
              </a:lnSpc>
            </a:pPr>
            <a:r>
              <a:rPr lang="sv-SE" dirty="0"/>
              <a:t>allmänintresse</a:t>
            </a:r>
            <a:endParaRPr lang="sv-SE"/>
          </a:p>
          <a:p>
            <a:pPr>
              <a:lnSpc>
                <a:spcPct val="100000"/>
              </a:lnSpc>
            </a:pPr>
            <a:r>
              <a:rPr lang="sv-SE" dirty="0"/>
              <a:t>finansiell risk</a:t>
            </a:r>
            <a:endParaRPr lang="sv-SE"/>
          </a:p>
          <a:p>
            <a:pPr>
              <a:lnSpc>
                <a:spcPct val="100000"/>
              </a:lnSpc>
            </a:pPr>
            <a:r>
              <a:rPr lang="sv-SE" dirty="0"/>
              <a:t>lösningens komplexitet</a:t>
            </a:r>
            <a:endParaRPr lang="sv-SE"/>
          </a:p>
          <a:p>
            <a:pPr>
              <a:lnSpc>
                <a:spcPct val="100000"/>
              </a:lnSpc>
            </a:pPr>
            <a:r>
              <a:rPr lang="sv-SE" dirty="0"/>
              <a:t>omgivningspåverkan vid produktion</a:t>
            </a:r>
            <a:endParaRPr lang="sv-SE"/>
          </a:p>
          <a:p>
            <a:pPr>
              <a:lnSpc>
                <a:spcPct val="100000"/>
              </a:lnSpc>
            </a:pPr>
            <a:endParaRPr lang="sv-SE"/>
          </a:p>
          <a:p>
            <a:pPr marL="0" indent="0">
              <a:lnSpc>
                <a:spcPct val="100000"/>
              </a:lnSpc>
              <a:buNone/>
            </a:pPr>
            <a:r>
              <a:rPr lang="sv-SE" dirty="0"/>
              <a:t> </a:t>
            </a:r>
            <a:endParaRPr lang="sv-SE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F191AE55-55D8-4862-BCF3-BCD0599BD7C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3" r="11307" b="-1"/>
          <a:stretch/>
        </p:blipFill>
        <p:spPr bwMode="auto">
          <a:xfrm>
            <a:off x="6379250" y="1736729"/>
            <a:ext cx="5400000" cy="4176710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2958485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8677DEF3-95FE-47B7-B10F-5EDAE86D7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Vid varje nämnd</a:t>
            </a:r>
          </a:p>
        </p:txBody>
      </p:sp>
      <p:graphicFrame>
        <p:nvGraphicFramePr>
          <p:cNvPr id="5" name="Platshållare för innehåll 4">
            <a:extLst>
              <a:ext uri="{FF2B5EF4-FFF2-40B4-BE49-F238E27FC236}">
                <a16:creationId xmlns:a16="http://schemas.microsoft.com/office/drawing/2014/main" id="{4579482C-615C-4267-B4E7-5050B54B1FF9}"/>
              </a:ext>
            </a:extLst>
          </p:cNvPr>
          <p:cNvGraphicFramePr>
            <a:graphicFrameLocks noGrp="1"/>
          </p:cNvGraphicFramePr>
          <p:nvPr>
            <p:ph idx="11"/>
          </p:nvPr>
        </p:nvGraphicFramePr>
        <p:xfrm>
          <a:off x="1055688" y="1736725"/>
          <a:ext cx="10069512" cy="4032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91969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5A971D05-F835-473F-9A6A-8C0B71F39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Dessa projekt omfattas för närvarande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D222414-D3C2-4BD3-916B-AA4AC9B5DC7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fontAlgn="b">
              <a:buNone/>
            </a:pPr>
            <a:r>
              <a:rPr lang="sv-SE" sz="2300" b="1" dirty="0"/>
              <a:t>Investeringsprojekt</a:t>
            </a:r>
          </a:p>
          <a:p>
            <a:pPr fontAlgn="b"/>
            <a:r>
              <a:rPr lang="sv-SE" sz="2300" dirty="0"/>
              <a:t>Hisingsbron	</a:t>
            </a:r>
          </a:p>
          <a:p>
            <a:pPr fontAlgn="b"/>
            <a:r>
              <a:rPr lang="sv-SE" sz="2300" dirty="0"/>
              <a:t>Haga</a:t>
            </a:r>
          </a:p>
          <a:p>
            <a:pPr fontAlgn="b"/>
            <a:r>
              <a:rPr lang="sv-SE" sz="2300" dirty="0"/>
              <a:t>Korsvägen</a:t>
            </a:r>
          </a:p>
          <a:p>
            <a:pPr fontAlgn="b"/>
            <a:r>
              <a:rPr lang="sv-SE" sz="2300" dirty="0"/>
              <a:t>Skeppsbron</a:t>
            </a:r>
          </a:p>
          <a:p>
            <a:pPr fontAlgn="b"/>
            <a:r>
              <a:rPr lang="sv-SE" sz="2300" dirty="0"/>
              <a:t>Brunnsbo-Linné</a:t>
            </a:r>
          </a:p>
          <a:p>
            <a:pPr fontAlgn="b"/>
            <a:r>
              <a:rPr lang="sv-SE" sz="2300" dirty="0"/>
              <a:t>Kvilleleden, gator vid Backaplan</a:t>
            </a:r>
          </a:p>
          <a:p>
            <a:pPr fontAlgn="b"/>
            <a:r>
              <a:rPr lang="sv-SE" sz="2300" dirty="0"/>
              <a:t>Gång- och cykelbron</a:t>
            </a:r>
          </a:p>
          <a:p>
            <a:pPr fontAlgn="b"/>
            <a:r>
              <a:rPr lang="sv-SE" sz="2300" dirty="0"/>
              <a:t>Citybuss Norra älvstranden</a:t>
            </a:r>
          </a:p>
          <a:p>
            <a:pPr fontAlgn="b"/>
            <a:r>
              <a:rPr lang="sv-SE" sz="2300" dirty="0"/>
              <a:t>Citybuss Backastråket</a:t>
            </a:r>
          </a:p>
          <a:p>
            <a:pPr fontAlgn="b"/>
            <a:r>
              <a:rPr lang="sv-SE" sz="2300" dirty="0"/>
              <a:t>Masthuggskajen gata/kaj</a:t>
            </a:r>
          </a:p>
          <a:p>
            <a:pPr marL="0" indent="0" fontAlgn="b">
              <a:buNone/>
            </a:pPr>
            <a:endParaRPr lang="sv-SE" sz="2300" dirty="0"/>
          </a:p>
          <a:p>
            <a:pPr marL="0" indent="0" fontAlgn="ctr">
              <a:buNone/>
            </a:pPr>
            <a:endParaRPr lang="sv-SE" sz="2300" i="1" dirty="0"/>
          </a:p>
        </p:txBody>
      </p:sp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49A869C5-CC28-4B1F-B783-42686EDF309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fontAlgn="b">
              <a:buNone/>
            </a:pPr>
            <a:r>
              <a:rPr lang="sv-SE" sz="2000" b="1" dirty="0"/>
              <a:t>Exploateringsprogram - </a:t>
            </a:r>
            <a:r>
              <a:rPr lang="sv-SE" sz="2000" b="1" dirty="0" err="1"/>
              <a:t>Älvstaden</a:t>
            </a:r>
            <a:endParaRPr lang="sv-SE" sz="2000" b="1" dirty="0"/>
          </a:p>
          <a:p>
            <a:pPr fontAlgn="b"/>
            <a:r>
              <a:rPr lang="sv-SE" sz="2000" dirty="0"/>
              <a:t>Södra älvstranden</a:t>
            </a:r>
          </a:p>
          <a:p>
            <a:pPr fontAlgn="b"/>
            <a:r>
              <a:rPr lang="sv-SE" dirty="0"/>
              <a:t>Centralen</a:t>
            </a:r>
          </a:p>
          <a:p>
            <a:pPr fontAlgn="b"/>
            <a:r>
              <a:rPr lang="sv-SE" sz="2000" dirty="0"/>
              <a:t>Frihamnen</a:t>
            </a:r>
          </a:p>
          <a:p>
            <a:pPr fontAlgn="b"/>
            <a:r>
              <a:rPr lang="sv-SE" dirty="0" err="1"/>
              <a:t>Lindholmen</a:t>
            </a:r>
            <a:endParaRPr lang="sv-SE" dirty="0"/>
          </a:p>
          <a:p>
            <a:pPr fontAlgn="b"/>
            <a:r>
              <a:rPr lang="sv-SE" sz="2000" dirty="0"/>
              <a:t>Backaplan</a:t>
            </a:r>
          </a:p>
          <a:p>
            <a:pPr fontAlgn="b"/>
            <a:r>
              <a:rPr lang="sv-SE" dirty="0"/>
              <a:t>Gullbergsvass</a:t>
            </a:r>
          </a:p>
          <a:p>
            <a:pPr fontAlgn="b"/>
            <a:r>
              <a:rPr lang="sv-SE" dirty="0"/>
              <a:t>Ringön</a:t>
            </a:r>
          </a:p>
          <a:p>
            <a:pPr fontAlgn="b"/>
            <a:endParaRPr lang="sv-SE" sz="2000" dirty="0"/>
          </a:p>
          <a:p>
            <a:pPr fontAlgn="b"/>
            <a:endParaRPr lang="sv-SE" sz="2000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30747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FA7AE140-709B-4AE0-9073-DA6D4CF6B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Definition färger projektuppföljning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D7C5D2AE-67CE-4F0F-B005-7C826B35AAED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 vert="horz" lIns="0" tIns="0" rIns="0" bIns="0" rtlCol="0" anchor="t">
            <a:normAutofit fontScale="70000" lnSpcReduction="20000"/>
          </a:bodyPr>
          <a:lstStyle/>
          <a:p>
            <a:pPr marL="229870" indent="-229870"/>
            <a:endParaRPr lang="sv-SE" dirty="0">
              <a:highlight>
                <a:srgbClr val="00FF00"/>
              </a:highlight>
              <a:cs typeface="Arial"/>
            </a:endParaRPr>
          </a:p>
          <a:p>
            <a:pPr marL="229870" indent="-229870"/>
            <a:r>
              <a:rPr lang="sv-SE" b="1" dirty="0">
                <a:highlight>
                  <a:srgbClr val="00FF00"/>
                </a:highlight>
              </a:rPr>
              <a:t>Grön</a:t>
            </a:r>
            <a:r>
              <a:rPr lang="sv-SE" dirty="0"/>
              <a:t>  	</a:t>
            </a:r>
            <a:r>
              <a:rPr lang="sv-SE" b="1" dirty="0"/>
              <a:t>Ingen avvikelse </a:t>
            </a:r>
            <a:endParaRPr lang="sv-SE" b="1" dirty="0">
              <a:cs typeface="Arial"/>
            </a:endParaRPr>
          </a:p>
          <a:p>
            <a:pPr marL="0" indent="0">
              <a:buNone/>
            </a:pPr>
            <a:r>
              <a:rPr lang="sv-SE" dirty="0"/>
              <a:t>	Läget är under kontroll, vi följer gällande plan för projektet med avseende på Tid, Kostnad, Innehåll och Risker</a:t>
            </a:r>
          </a:p>
          <a:p>
            <a:pPr marL="0" indent="0">
              <a:buNone/>
            </a:pPr>
            <a:endParaRPr lang="sv-SE" dirty="0"/>
          </a:p>
          <a:p>
            <a:pPr marL="229870" indent="-229870"/>
            <a:r>
              <a:rPr lang="sv-SE" b="1" dirty="0">
                <a:highlight>
                  <a:srgbClr val="FFFF00"/>
                </a:highlight>
              </a:rPr>
              <a:t>Gul</a:t>
            </a:r>
            <a:r>
              <a:rPr lang="sv-SE" dirty="0"/>
              <a:t> 	</a:t>
            </a:r>
            <a:r>
              <a:rPr lang="sv-SE" b="1" dirty="0"/>
              <a:t>Mindre avvikelse </a:t>
            </a:r>
            <a:endParaRPr lang="sv-SE" b="1" dirty="0">
              <a:cs typeface="Arial"/>
            </a:endParaRPr>
          </a:p>
          <a:p>
            <a:pPr marL="0" indent="0">
              <a:buNone/>
            </a:pPr>
            <a:r>
              <a:rPr lang="sv-SE" dirty="0"/>
              <a:t>	Projektets nuläge avviker från planen med avseende på Tid och/eller Kostnader och/eller Innehåll och/eller Risker, 	men åtgärder finns och hanteras inom projektets givna ramar</a:t>
            </a:r>
          </a:p>
          <a:p>
            <a:pPr marL="0" indent="0">
              <a:buNone/>
            </a:pPr>
            <a:endParaRPr lang="sv-SE" dirty="0"/>
          </a:p>
          <a:p>
            <a:pPr marL="229870" indent="-229870"/>
            <a:r>
              <a:rPr lang="sv-SE" b="1" dirty="0">
                <a:highlight>
                  <a:srgbClr val="FF0000"/>
                </a:highlight>
              </a:rPr>
              <a:t>Röd</a:t>
            </a:r>
            <a:r>
              <a:rPr lang="sv-SE" dirty="0"/>
              <a:t> 	</a:t>
            </a:r>
            <a:r>
              <a:rPr lang="sv-SE" b="1" dirty="0"/>
              <a:t>Större avvikelse </a:t>
            </a:r>
            <a:endParaRPr lang="sv-SE" b="1" dirty="0">
              <a:cs typeface="Arial"/>
            </a:endParaRPr>
          </a:p>
          <a:p>
            <a:pPr marL="0" indent="0">
              <a:buNone/>
            </a:pPr>
            <a:r>
              <a:rPr lang="sv-SE" dirty="0"/>
              <a:t>	Projektets nuläge avviker från planen avseende på Tid och/eller Kostnader och/eller Innehåll och/eller Risker som 	riskerar att 	projektet missar sitt mål. Det finns inga åtgärder för närvarande som avhjälper situationen</a:t>
            </a:r>
            <a:endParaRPr lang="sv-SE" dirty="0">
              <a:cs typeface="Arial"/>
            </a:endParaRPr>
          </a:p>
          <a:p>
            <a:pPr marL="0" indent="0">
              <a:buNone/>
            </a:pPr>
            <a:endParaRPr lang="sv-SE" dirty="0">
              <a:cs typeface="Arial"/>
            </a:endParaRPr>
          </a:p>
          <a:p>
            <a:pPr marL="229870" indent="-229870"/>
            <a:r>
              <a:rPr lang="sv-SE" b="1" dirty="0">
                <a:solidFill>
                  <a:schemeClr val="tx1"/>
                </a:solidFill>
                <a:highlight>
                  <a:srgbClr val="0077BC"/>
                </a:highlight>
              </a:rPr>
              <a:t>Blått</a:t>
            </a:r>
            <a:r>
              <a:rPr lang="sv-SE" dirty="0"/>
              <a:t> 	Åtgärden saknar beslutade ramar.</a:t>
            </a:r>
            <a:endParaRPr lang="sv-SE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18802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5AF4261-A24C-4EA9-8D22-1FE62DE101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334" y="333791"/>
            <a:ext cx="9170279" cy="546459"/>
          </a:xfrm>
        </p:spPr>
        <p:txBody>
          <a:bodyPr>
            <a:normAutofit/>
          </a:bodyPr>
          <a:lstStyle/>
          <a:p>
            <a:r>
              <a:rPr lang="sv-SE" dirty="0">
                <a:solidFill>
                  <a:schemeClr val="tx1"/>
                </a:solidFill>
              </a:rPr>
              <a:t>Status 2022-05-22, Investering</a:t>
            </a:r>
          </a:p>
        </p:txBody>
      </p:sp>
      <p:graphicFrame>
        <p:nvGraphicFramePr>
          <p:cNvPr id="9" name="Tabell 10">
            <a:extLst>
              <a:ext uri="{FF2B5EF4-FFF2-40B4-BE49-F238E27FC236}">
                <a16:creationId xmlns:a16="http://schemas.microsoft.com/office/drawing/2014/main" id="{171D1BDC-F19F-4D9B-8703-6E448B9317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9122762"/>
              </p:ext>
            </p:extLst>
          </p:nvPr>
        </p:nvGraphicFramePr>
        <p:xfrm>
          <a:off x="310334" y="1226288"/>
          <a:ext cx="11426038" cy="4333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3959">
                  <a:extLst>
                    <a:ext uri="{9D8B030D-6E8A-4147-A177-3AD203B41FA5}">
                      <a16:colId xmlns:a16="http://schemas.microsoft.com/office/drawing/2014/main" val="4000459273"/>
                    </a:ext>
                  </a:extLst>
                </a:gridCol>
                <a:gridCol w="1244338">
                  <a:extLst>
                    <a:ext uri="{9D8B030D-6E8A-4147-A177-3AD203B41FA5}">
                      <a16:colId xmlns:a16="http://schemas.microsoft.com/office/drawing/2014/main" val="843874271"/>
                    </a:ext>
                  </a:extLst>
                </a:gridCol>
                <a:gridCol w="1225484">
                  <a:extLst>
                    <a:ext uri="{9D8B030D-6E8A-4147-A177-3AD203B41FA5}">
                      <a16:colId xmlns:a16="http://schemas.microsoft.com/office/drawing/2014/main" val="4144620115"/>
                    </a:ext>
                  </a:extLst>
                </a:gridCol>
                <a:gridCol w="1225485">
                  <a:extLst>
                    <a:ext uri="{9D8B030D-6E8A-4147-A177-3AD203B41FA5}">
                      <a16:colId xmlns:a16="http://schemas.microsoft.com/office/drawing/2014/main" val="4013335914"/>
                    </a:ext>
                  </a:extLst>
                </a:gridCol>
                <a:gridCol w="1140643">
                  <a:extLst>
                    <a:ext uri="{9D8B030D-6E8A-4147-A177-3AD203B41FA5}">
                      <a16:colId xmlns:a16="http://schemas.microsoft.com/office/drawing/2014/main" val="3569456118"/>
                    </a:ext>
                  </a:extLst>
                </a:gridCol>
                <a:gridCol w="1197204">
                  <a:extLst>
                    <a:ext uri="{9D8B030D-6E8A-4147-A177-3AD203B41FA5}">
                      <a16:colId xmlns:a16="http://schemas.microsoft.com/office/drawing/2014/main" val="1039710159"/>
                    </a:ext>
                  </a:extLst>
                </a:gridCol>
                <a:gridCol w="1168925">
                  <a:extLst>
                    <a:ext uri="{9D8B030D-6E8A-4147-A177-3AD203B41FA5}">
                      <a16:colId xmlns:a16="http://schemas.microsoft.com/office/drawing/2014/main" val="10120374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Projekt / program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/>
                        <a:t>Tid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/>
                        <a:t>Kostnad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/>
                        <a:t>Innehåll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/>
                        <a:t>Tid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/>
                        <a:t>Kostnad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/>
                        <a:t>Innehåll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728158"/>
                  </a:ext>
                </a:extLst>
              </a:tr>
              <a:tr h="394807">
                <a:tc>
                  <a:txBody>
                    <a:bodyPr/>
                    <a:lstStyle/>
                    <a:p>
                      <a:r>
                        <a:rPr lang="sv-SE" sz="2000" dirty="0"/>
                        <a:t>Hisingsbron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41532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2000" dirty="0"/>
                        <a:t>Haga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31867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2000" dirty="0"/>
                        <a:t>Korsvägen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7543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2000" dirty="0"/>
                        <a:t>Skeppsbron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26239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2000" dirty="0"/>
                        <a:t>Brunnsbo – Linné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44425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2000" dirty="0"/>
                        <a:t>Kvilleleden, gator vid Backaplan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83631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2000" dirty="0"/>
                        <a:t>Gång- och cykelbro över Göta älv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12462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2000" dirty="0"/>
                        <a:t>Citybuss Norra älvstranden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8872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2000" dirty="0"/>
                        <a:t>Citybuss Backastråket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63119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2000" dirty="0"/>
                        <a:t>Masthuggskajen, gata och kaj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0822456"/>
                  </a:ext>
                </a:extLst>
              </a:tr>
            </a:tbl>
          </a:graphicData>
        </a:graphic>
      </p:graphicFrame>
      <p:pic>
        <p:nvPicPr>
          <p:cNvPr id="124" name="Bildobjekt 123">
            <a:extLst>
              <a:ext uri="{FF2B5EF4-FFF2-40B4-BE49-F238E27FC236}">
                <a16:creationId xmlns:a16="http://schemas.microsoft.com/office/drawing/2014/main" id="{6BA0A32A-31CF-4019-BAFC-9C29A3EAEA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8359" y="1678710"/>
            <a:ext cx="318821" cy="300859"/>
          </a:xfrm>
          <a:prstGeom prst="rect">
            <a:avLst/>
          </a:prstGeom>
        </p:spPr>
      </p:pic>
      <p:pic>
        <p:nvPicPr>
          <p:cNvPr id="125" name="Bildobjekt 124">
            <a:extLst>
              <a:ext uri="{FF2B5EF4-FFF2-40B4-BE49-F238E27FC236}">
                <a16:creationId xmlns:a16="http://schemas.microsoft.com/office/drawing/2014/main" id="{B3DFDAAA-5B79-42F9-BB37-90FCBE138F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4839" y="1678710"/>
            <a:ext cx="318821" cy="300859"/>
          </a:xfrm>
          <a:prstGeom prst="rect">
            <a:avLst/>
          </a:prstGeom>
        </p:spPr>
      </p:pic>
      <p:pic>
        <p:nvPicPr>
          <p:cNvPr id="126" name="Bildobjekt 125">
            <a:extLst>
              <a:ext uri="{FF2B5EF4-FFF2-40B4-BE49-F238E27FC236}">
                <a16:creationId xmlns:a16="http://schemas.microsoft.com/office/drawing/2014/main" id="{619EC5B9-C789-4BC6-A623-1F135E53D0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90325" y="1641065"/>
            <a:ext cx="318821" cy="300859"/>
          </a:xfrm>
          <a:prstGeom prst="rect">
            <a:avLst/>
          </a:prstGeom>
        </p:spPr>
      </p:pic>
      <p:sp>
        <p:nvSpPr>
          <p:cNvPr id="127" name="Flödesschema: Koppling 126">
            <a:extLst>
              <a:ext uri="{FF2B5EF4-FFF2-40B4-BE49-F238E27FC236}">
                <a16:creationId xmlns:a16="http://schemas.microsoft.com/office/drawing/2014/main" id="{F4305842-DFC7-4B9C-9AC8-9C42A5852DEC}"/>
              </a:ext>
            </a:extLst>
          </p:cNvPr>
          <p:cNvSpPr/>
          <p:nvPr/>
        </p:nvSpPr>
        <p:spPr>
          <a:xfrm>
            <a:off x="8585776" y="2040563"/>
            <a:ext cx="318821" cy="300859"/>
          </a:xfrm>
          <a:prstGeom prst="flowChartConnector">
            <a:avLst/>
          </a:prstGeom>
          <a:solidFill>
            <a:srgbClr val="FFFF00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28" name="Flödesschema: Koppling 127">
            <a:extLst>
              <a:ext uri="{FF2B5EF4-FFF2-40B4-BE49-F238E27FC236}">
                <a16:creationId xmlns:a16="http://schemas.microsoft.com/office/drawing/2014/main" id="{3E3F7F24-F69B-4978-9A0F-35698F512DC2}"/>
              </a:ext>
            </a:extLst>
          </p:cNvPr>
          <p:cNvSpPr/>
          <p:nvPr/>
        </p:nvSpPr>
        <p:spPr>
          <a:xfrm>
            <a:off x="6255412" y="2040564"/>
            <a:ext cx="318821" cy="300859"/>
          </a:xfrm>
          <a:prstGeom prst="flowChartConnector">
            <a:avLst/>
          </a:prstGeom>
          <a:solidFill>
            <a:srgbClr val="FFFF00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29" name="Flödesschema: Koppling 128">
            <a:extLst>
              <a:ext uri="{FF2B5EF4-FFF2-40B4-BE49-F238E27FC236}">
                <a16:creationId xmlns:a16="http://schemas.microsoft.com/office/drawing/2014/main" id="{62DC226A-290D-4C64-917B-00E0B389AD82}"/>
              </a:ext>
            </a:extLst>
          </p:cNvPr>
          <p:cNvSpPr/>
          <p:nvPr/>
        </p:nvSpPr>
        <p:spPr>
          <a:xfrm>
            <a:off x="7490324" y="2033838"/>
            <a:ext cx="318821" cy="300859"/>
          </a:xfrm>
          <a:prstGeom prst="flowChartConnector">
            <a:avLst/>
          </a:prstGeom>
          <a:solidFill>
            <a:srgbClr val="92D050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30" name="Flödesschema: Koppling 129">
            <a:extLst>
              <a:ext uri="{FF2B5EF4-FFF2-40B4-BE49-F238E27FC236}">
                <a16:creationId xmlns:a16="http://schemas.microsoft.com/office/drawing/2014/main" id="{8B9823DF-1DF5-435D-B8C1-C394617D825E}"/>
              </a:ext>
            </a:extLst>
          </p:cNvPr>
          <p:cNvSpPr/>
          <p:nvPr/>
        </p:nvSpPr>
        <p:spPr>
          <a:xfrm>
            <a:off x="5028359" y="2448612"/>
            <a:ext cx="318821" cy="300859"/>
          </a:xfrm>
          <a:prstGeom prst="flowChartConnector">
            <a:avLst/>
          </a:prstGeom>
          <a:solidFill>
            <a:srgbClr val="FFFF00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31" name="Flödesschema: Koppling 130">
            <a:extLst>
              <a:ext uri="{FF2B5EF4-FFF2-40B4-BE49-F238E27FC236}">
                <a16:creationId xmlns:a16="http://schemas.microsoft.com/office/drawing/2014/main" id="{F11E794E-83A7-45A4-89C0-A08B94EC9E6E}"/>
              </a:ext>
            </a:extLst>
          </p:cNvPr>
          <p:cNvSpPr/>
          <p:nvPr/>
        </p:nvSpPr>
        <p:spPr>
          <a:xfrm>
            <a:off x="6264839" y="2427489"/>
            <a:ext cx="318821" cy="300859"/>
          </a:xfrm>
          <a:prstGeom prst="flowChartConnector">
            <a:avLst/>
          </a:prstGeom>
          <a:solidFill>
            <a:srgbClr val="FFFF00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34" name="Flödesschema: Koppling 133">
            <a:extLst>
              <a:ext uri="{FF2B5EF4-FFF2-40B4-BE49-F238E27FC236}">
                <a16:creationId xmlns:a16="http://schemas.microsoft.com/office/drawing/2014/main" id="{E3B68164-DB9B-4DCF-91C8-03B74FF38567}"/>
              </a:ext>
            </a:extLst>
          </p:cNvPr>
          <p:cNvSpPr/>
          <p:nvPr/>
        </p:nvSpPr>
        <p:spPr>
          <a:xfrm>
            <a:off x="6264839" y="2826988"/>
            <a:ext cx="318821" cy="300859"/>
          </a:xfrm>
          <a:prstGeom prst="flowChartConnector">
            <a:avLst/>
          </a:prstGeom>
          <a:solidFill>
            <a:srgbClr val="92D050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35" name="Flödesschema: Koppling 134">
            <a:extLst>
              <a:ext uri="{FF2B5EF4-FFF2-40B4-BE49-F238E27FC236}">
                <a16:creationId xmlns:a16="http://schemas.microsoft.com/office/drawing/2014/main" id="{B63D3778-64D1-4E17-8DAE-675196A58312}"/>
              </a:ext>
            </a:extLst>
          </p:cNvPr>
          <p:cNvSpPr/>
          <p:nvPr/>
        </p:nvSpPr>
        <p:spPr>
          <a:xfrm>
            <a:off x="7490324" y="2851937"/>
            <a:ext cx="318821" cy="300859"/>
          </a:xfrm>
          <a:prstGeom prst="flowChartConnector">
            <a:avLst/>
          </a:prstGeom>
          <a:solidFill>
            <a:srgbClr val="92D050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6" name="Bildobjekt 135">
            <a:extLst>
              <a:ext uri="{FF2B5EF4-FFF2-40B4-BE49-F238E27FC236}">
                <a16:creationId xmlns:a16="http://schemas.microsoft.com/office/drawing/2014/main" id="{A1547D28-EEC7-41C8-B4F8-B8F664C9F4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80625" y="3216386"/>
            <a:ext cx="318821" cy="300859"/>
          </a:xfrm>
          <a:prstGeom prst="rect">
            <a:avLst/>
          </a:prstGeom>
        </p:spPr>
      </p:pic>
      <p:pic>
        <p:nvPicPr>
          <p:cNvPr id="137" name="Bildobjekt 136">
            <a:extLst>
              <a:ext uri="{FF2B5EF4-FFF2-40B4-BE49-F238E27FC236}">
                <a16:creationId xmlns:a16="http://schemas.microsoft.com/office/drawing/2014/main" id="{697249CA-CCA4-45E6-8579-4430C63C2F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4839" y="3231838"/>
            <a:ext cx="318821" cy="300859"/>
          </a:xfrm>
          <a:prstGeom prst="rect">
            <a:avLst/>
          </a:prstGeom>
        </p:spPr>
      </p:pic>
      <p:pic>
        <p:nvPicPr>
          <p:cNvPr id="138" name="Bildobjekt 137">
            <a:extLst>
              <a:ext uri="{FF2B5EF4-FFF2-40B4-BE49-F238E27FC236}">
                <a16:creationId xmlns:a16="http://schemas.microsoft.com/office/drawing/2014/main" id="{56DF079D-452D-443B-82DF-6A21235B77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90324" y="3244710"/>
            <a:ext cx="318821" cy="300859"/>
          </a:xfrm>
          <a:prstGeom prst="rect">
            <a:avLst/>
          </a:prstGeom>
        </p:spPr>
      </p:pic>
      <p:pic>
        <p:nvPicPr>
          <p:cNvPr id="140" name="Bildobjekt 139">
            <a:extLst>
              <a:ext uri="{FF2B5EF4-FFF2-40B4-BE49-F238E27FC236}">
                <a16:creationId xmlns:a16="http://schemas.microsoft.com/office/drawing/2014/main" id="{9C3E410A-09A1-4128-BCB3-6C1EFC17F4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4839" y="3624611"/>
            <a:ext cx="318821" cy="300859"/>
          </a:xfrm>
          <a:prstGeom prst="rect">
            <a:avLst/>
          </a:prstGeom>
        </p:spPr>
      </p:pic>
      <p:pic>
        <p:nvPicPr>
          <p:cNvPr id="141" name="Bildobjekt 140">
            <a:extLst>
              <a:ext uri="{FF2B5EF4-FFF2-40B4-BE49-F238E27FC236}">
                <a16:creationId xmlns:a16="http://schemas.microsoft.com/office/drawing/2014/main" id="{21AC4239-EFBB-493B-A869-836B36A135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90323" y="3647806"/>
            <a:ext cx="318821" cy="300859"/>
          </a:xfrm>
          <a:prstGeom prst="rect">
            <a:avLst/>
          </a:prstGeom>
        </p:spPr>
      </p:pic>
      <p:sp>
        <p:nvSpPr>
          <p:cNvPr id="143" name="Flödesschema: Koppling 142">
            <a:extLst>
              <a:ext uri="{FF2B5EF4-FFF2-40B4-BE49-F238E27FC236}">
                <a16:creationId xmlns:a16="http://schemas.microsoft.com/office/drawing/2014/main" id="{8708A604-D022-4B91-B371-BB6EA8ED0D82}"/>
              </a:ext>
            </a:extLst>
          </p:cNvPr>
          <p:cNvSpPr/>
          <p:nvPr/>
        </p:nvSpPr>
        <p:spPr>
          <a:xfrm>
            <a:off x="6264839" y="4012401"/>
            <a:ext cx="318821" cy="300859"/>
          </a:xfrm>
          <a:prstGeom prst="flowChartConnector">
            <a:avLst/>
          </a:prstGeom>
          <a:solidFill>
            <a:srgbClr val="FFFF00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44" name="Flödesschema: Koppling 143">
            <a:extLst>
              <a:ext uri="{FF2B5EF4-FFF2-40B4-BE49-F238E27FC236}">
                <a16:creationId xmlns:a16="http://schemas.microsoft.com/office/drawing/2014/main" id="{8BC62929-F93F-4450-89E4-D0F75B8A58AA}"/>
              </a:ext>
            </a:extLst>
          </p:cNvPr>
          <p:cNvSpPr/>
          <p:nvPr/>
        </p:nvSpPr>
        <p:spPr>
          <a:xfrm>
            <a:off x="7490324" y="4027618"/>
            <a:ext cx="318821" cy="300859"/>
          </a:xfrm>
          <a:prstGeom prst="flowChartConnector">
            <a:avLst/>
          </a:prstGeom>
          <a:solidFill>
            <a:srgbClr val="92D050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45" name="Flödesschema: Koppling 144">
            <a:extLst>
              <a:ext uri="{FF2B5EF4-FFF2-40B4-BE49-F238E27FC236}">
                <a16:creationId xmlns:a16="http://schemas.microsoft.com/office/drawing/2014/main" id="{7C88243E-8CFE-4201-AA04-AF542869BD9E}"/>
              </a:ext>
            </a:extLst>
          </p:cNvPr>
          <p:cNvSpPr/>
          <p:nvPr/>
        </p:nvSpPr>
        <p:spPr>
          <a:xfrm>
            <a:off x="5028357" y="4818376"/>
            <a:ext cx="318821" cy="300859"/>
          </a:xfrm>
          <a:prstGeom prst="flowChartConnector">
            <a:avLst/>
          </a:prstGeom>
          <a:solidFill>
            <a:srgbClr val="FF0000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46" name="Flödesschema: Koppling 145">
            <a:extLst>
              <a:ext uri="{FF2B5EF4-FFF2-40B4-BE49-F238E27FC236}">
                <a16:creationId xmlns:a16="http://schemas.microsoft.com/office/drawing/2014/main" id="{0CF88B97-842F-43CB-A013-0A576BB7F278}"/>
              </a:ext>
            </a:extLst>
          </p:cNvPr>
          <p:cNvSpPr/>
          <p:nvPr/>
        </p:nvSpPr>
        <p:spPr>
          <a:xfrm>
            <a:off x="6255410" y="4803101"/>
            <a:ext cx="318821" cy="300859"/>
          </a:xfrm>
          <a:prstGeom prst="flowChartConnector">
            <a:avLst/>
          </a:prstGeom>
          <a:solidFill>
            <a:srgbClr val="92D050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47" name="Flödesschema: Koppling 146">
            <a:extLst>
              <a:ext uri="{FF2B5EF4-FFF2-40B4-BE49-F238E27FC236}">
                <a16:creationId xmlns:a16="http://schemas.microsoft.com/office/drawing/2014/main" id="{751045C6-7554-4039-8B4C-84A7FDBD00EB}"/>
              </a:ext>
            </a:extLst>
          </p:cNvPr>
          <p:cNvSpPr/>
          <p:nvPr/>
        </p:nvSpPr>
        <p:spPr>
          <a:xfrm>
            <a:off x="7490322" y="4796375"/>
            <a:ext cx="318821" cy="300859"/>
          </a:xfrm>
          <a:prstGeom prst="flowChartConnector">
            <a:avLst/>
          </a:prstGeom>
          <a:solidFill>
            <a:srgbClr val="92D050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48" name="Flödesschema: Koppling 147">
            <a:extLst>
              <a:ext uri="{FF2B5EF4-FFF2-40B4-BE49-F238E27FC236}">
                <a16:creationId xmlns:a16="http://schemas.microsoft.com/office/drawing/2014/main" id="{C5A601D0-479B-446E-BC7D-4C7B55C3168E}"/>
              </a:ext>
            </a:extLst>
          </p:cNvPr>
          <p:cNvSpPr/>
          <p:nvPr/>
        </p:nvSpPr>
        <p:spPr>
          <a:xfrm>
            <a:off x="5011446" y="4423113"/>
            <a:ext cx="318821" cy="300859"/>
          </a:xfrm>
          <a:prstGeom prst="flowChartConnector">
            <a:avLst/>
          </a:prstGeom>
          <a:solidFill>
            <a:srgbClr val="FF0000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49" name="Flödesschema: Koppling 148">
            <a:extLst>
              <a:ext uri="{FF2B5EF4-FFF2-40B4-BE49-F238E27FC236}">
                <a16:creationId xmlns:a16="http://schemas.microsoft.com/office/drawing/2014/main" id="{A9412275-F3BB-4FB4-8516-7E26745E4FCB}"/>
              </a:ext>
            </a:extLst>
          </p:cNvPr>
          <p:cNvSpPr/>
          <p:nvPr/>
        </p:nvSpPr>
        <p:spPr>
          <a:xfrm>
            <a:off x="6238499" y="4407838"/>
            <a:ext cx="318821" cy="300859"/>
          </a:xfrm>
          <a:prstGeom prst="flowChartConnector">
            <a:avLst/>
          </a:prstGeom>
          <a:solidFill>
            <a:srgbClr val="92D050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50" name="Flödesschema: Koppling 149">
            <a:extLst>
              <a:ext uri="{FF2B5EF4-FFF2-40B4-BE49-F238E27FC236}">
                <a16:creationId xmlns:a16="http://schemas.microsoft.com/office/drawing/2014/main" id="{E7D5AF88-4159-4E17-B9C8-80BBA144A04B}"/>
              </a:ext>
            </a:extLst>
          </p:cNvPr>
          <p:cNvSpPr/>
          <p:nvPr/>
        </p:nvSpPr>
        <p:spPr>
          <a:xfrm>
            <a:off x="7473411" y="4401112"/>
            <a:ext cx="318821" cy="300859"/>
          </a:xfrm>
          <a:prstGeom prst="flowChartConnector">
            <a:avLst/>
          </a:prstGeom>
          <a:solidFill>
            <a:srgbClr val="FFFF00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52" name="Flödesschema: Koppling 151">
            <a:extLst>
              <a:ext uri="{FF2B5EF4-FFF2-40B4-BE49-F238E27FC236}">
                <a16:creationId xmlns:a16="http://schemas.microsoft.com/office/drawing/2014/main" id="{08456AC5-C442-44CF-B8F1-534B8A1236F1}"/>
              </a:ext>
            </a:extLst>
          </p:cNvPr>
          <p:cNvSpPr/>
          <p:nvPr/>
        </p:nvSpPr>
        <p:spPr>
          <a:xfrm>
            <a:off x="6255410" y="5191065"/>
            <a:ext cx="318821" cy="300859"/>
          </a:xfrm>
          <a:prstGeom prst="flowChartConnector">
            <a:avLst/>
          </a:prstGeom>
          <a:solidFill>
            <a:srgbClr val="FF0000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53" name="Flödesschema: Koppling 152">
            <a:extLst>
              <a:ext uri="{FF2B5EF4-FFF2-40B4-BE49-F238E27FC236}">
                <a16:creationId xmlns:a16="http://schemas.microsoft.com/office/drawing/2014/main" id="{9FCE1C9E-CA5F-4712-A274-7FB6ABA1A28C}"/>
              </a:ext>
            </a:extLst>
          </p:cNvPr>
          <p:cNvSpPr/>
          <p:nvPr/>
        </p:nvSpPr>
        <p:spPr>
          <a:xfrm>
            <a:off x="7490322" y="5184339"/>
            <a:ext cx="318821" cy="300859"/>
          </a:xfrm>
          <a:prstGeom prst="flowChartConnector">
            <a:avLst/>
          </a:prstGeom>
          <a:solidFill>
            <a:srgbClr val="FFFF00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54" name="Bildobjekt 153">
            <a:extLst>
              <a:ext uri="{FF2B5EF4-FFF2-40B4-BE49-F238E27FC236}">
                <a16:creationId xmlns:a16="http://schemas.microsoft.com/office/drawing/2014/main" id="{30D7FB63-AD63-4A8F-8D22-78D7DC82B5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02689" y="1641065"/>
            <a:ext cx="318821" cy="300859"/>
          </a:xfrm>
          <a:prstGeom prst="rect">
            <a:avLst/>
          </a:prstGeom>
        </p:spPr>
      </p:pic>
      <p:pic>
        <p:nvPicPr>
          <p:cNvPr id="155" name="Bildobjekt 154">
            <a:extLst>
              <a:ext uri="{FF2B5EF4-FFF2-40B4-BE49-F238E27FC236}">
                <a16:creationId xmlns:a16="http://schemas.microsoft.com/office/drawing/2014/main" id="{52FC942D-FBDD-4053-A5B1-936D31ED94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9169" y="1641065"/>
            <a:ext cx="318821" cy="300859"/>
          </a:xfrm>
          <a:prstGeom prst="rect">
            <a:avLst/>
          </a:prstGeom>
        </p:spPr>
      </p:pic>
      <p:pic>
        <p:nvPicPr>
          <p:cNvPr id="156" name="Bildobjekt 155">
            <a:extLst>
              <a:ext uri="{FF2B5EF4-FFF2-40B4-BE49-F238E27FC236}">
                <a16:creationId xmlns:a16="http://schemas.microsoft.com/office/drawing/2014/main" id="{01CD16E9-726E-47EA-8D11-4959060798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64655" y="1641065"/>
            <a:ext cx="318821" cy="300859"/>
          </a:xfrm>
          <a:prstGeom prst="rect">
            <a:avLst/>
          </a:prstGeom>
        </p:spPr>
      </p:pic>
      <p:sp>
        <p:nvSpPr>
          <p:cNvPr id="158" name="Flödesschema: Koppling 157">
            <a:extLst>
              <a:ext uri="{FF2B5EF4-FFF2-40B4-BE49-F238E27FC236}">
                <a16:creationId xmlns:a16="http://schemas.microsoft.com/office/drawing/2014/main" id="{37DCC67E-92F7-4CFF-86BF-199BB017AA15}"/>
              </a:ext>
            </a:extLst>
          </p:cNvPr>
          <p:cNvSpPr/>
          <p:nvPr/>
        </p:nvSpPr>
        <p:spPr>
          <a:xfrm>
            <a:off x="9829743" y="2030648"/>
            <a:ext cx="318821" cy="300859"/>
          </a:xfrm>
          <a:prstGeom prst="flowChartConnector">
            <a:avLst/>
          </a:prstGeom>
          <a:solidFill>
            <a:srgbClr val="FFFF00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59" name="Flödesschema: Koppling 158">
            <a:extLst>
              <a:ext uri="{FF2B5EF4-FFF2-40B4-BE49-F238E27FC236}">
                <a16:creationId xmlns:a16="http://schemas.microsoft.com/office/drawing/2014/main" id="{36D07BAC-3EBC-4EC7-9596-13488E70416D}"/>
              </a:ext>
            </a:extLst>
          </p:cNvPr>
          <p:cNvSpPr/>
          <p:nvPr/>
        </p:nvSpPr>
        <p:spPr>
          <a:xfrm>
            <a:off x="11064655" y="2023922"/>
            <a:ext cx="318821" cy="300859"/>
          </a:xfrm>
          <a:prstGeom prst="flowChartConnector">
            <a:avLst/>
          </a:prstGeom>
          <a:solidFill>
            <a:srgbClr val="92D050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60" name="Flödesschema: Koppling 159">
            <a:extLst>
              <a:ext uri="{FF2B5EF4-FFF2-40B4-BE49-F238E27FC236}">
                <a16:creationId xmlns:a16="http://schemas.microsoft.com/office/drawing/2014/main" id="{6CAD9C35-29F5-4CB8-BB38-DCC15A0F5F52}"/>
              </a:ext>
            </a:extLst>
          </p:cNvPr>
          <p:cNvSpPr/>
          <p:nvPr/>
        </p:nvSpPr>
        <p:spPr>
          <a:xfrm>
            <a:off x="8602690" y="2448612"/>
            <a:ext cx="318821" cy="300859"/>
          </a:xfrm>
          <a:prstGeom prst="flowChartConnector">
            <a:avLst/>
          </a:prstGeom>
          <a:solidFill>
            <a:srgbClr val="FFFF00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61" name="Flödesschema: Koppling 160">
            <a:extLst>
              <a:ext uri="{FF2B5EF4-FFF2-40B4-BE49-F238E27FC236}">
                <a16:creationId xmlns:a16="http://schemas.microsoft.com/office/drawing/2014/main" id="{9EE508EE-A96F-4F2D-BBB1-5D9EEDDEA148}"/>
              </a:ext>
            </a:extLst>
          </p:cNvPr>
          <p:cNvSpPr/>
          <p:nvPr/>
        </p:nvSpPr>
        <p:spPr>
          <a:xfrm>
            <a:off x="9839170" y="2427489"/>
            <a:ext cx="318821" cy="300859"/>
          </a:xfrm>
          <a:prstGeom prst="flowChartConnector">
            <a:avLst/>
          </a:prstGeom>
          <a:solidFill>
            <a:srgbClr val="FFFF00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62" name="Flödesschema: Koppling 161">
            <a:extLst>
              <a:ext uri="{FF2B5EF4-FFF2-40B4-BE49-F238E27FC236}">
                <a16:creationId xmlns:a16="http://schemas.microsoft.com/office/drawing/2014/main" id="{2EEE4C1E-7BE6-41C9-B17E-4F9FC6A215A0}"/>
              </a:ext>
            </a:extLst>
          </p:cNvPr>
          <p:cNvSpPr/>
          <p:nvPr/>
        </p:nvSpPr>
        <p:spPr>
          <a:xfrm>
            <a:off x="11064655" y="2442706"/>
            <a:ext cx="318821" cy="300859"/>
          </a:xfrm>
          <a:prstGeom prst="flowChartConnector">
            <a:avLst/>
          </a:prstGeom>
          <a:solidFill>
            <a:srgbClr val="FFFF00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63" name="Flödesschema: Koppling 162">
            <a:extLst>
              <a:ext uri="{FF2B5EF4-FFF2-40B4-BE49-F238E27FC236}">
                <a16:creationId xmlns:a16="http://schemas.microsoft.com/office/drawing/2014/main" id="{C464980E-D066-4564-8250-7F8FD00EBC01}"/>
              </a:ext>
            </a:extLst>
          </p:cNvPr>
          <p:cNvSpPr/>
          <p:nvPr/>
        </p:nvSpPr>
        <p:spPr>
          <a:xfrm>
            <a:off x="8608382" y="2840151"/>
            <a:ext cx="318821" cy="300859"/>
          </a:xfrm>
          <a:prstGeom prst="flowChartConnector">
            <a:avLst/>
          </a:prstGeom>
          <a:solidFill>
            <a:srgbClr val="92D050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64" name="Flödesschema: Koppling 163">
            <a:extLst>
              <a:ext uri="{FF2B5EF4-FFF2-40B4-BE49-F238E27FC236}">
                <a16:creationId xmlns:a16="http://schemas.microsoft.com/office/drawing/2014/main" id="{1162FDCC-4F56-4757-8D7B-DB4FEEA2853B}"/>
              </a:ext>
            </a:extLst>
          </p:cNvPr>
          <p:cNvSpPr/>
          <p:nvPr/>
        </p:nvSpPr>
        <p:spPr>
          <a:xfrm>
            <a:off x="9844862" y="2825754"/>
            <a:ext cx="318821" cy="300859"/>
          </a:xfrm>
          <a:prstGeom prst="flowChartConnector">
            <a:avLst/>
          </a:prstGeom>
          <a:solidFill>
            <a:srgbClr val="92D050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65" name="Flödesschema: Koppling 164">
            <a:extLst>
              <a:ext uri="{FF2B5EF4-FFF2-40B4-BE49-F238E27FC236}">
                <a16:creationId xmlns:a16="http://schemas.microsoft.com/office/drawing/2014/main" id="{1D3F3993-9C0B-42D4-BB73-1220FBF474BF}"/>
              </a:ext>
            </a:extLst>
          </p:cNvPr>
          <p:cNvSpPr/>
          <p:nvPr/>
        </p:nvSpPr>
        <p:spPr>
          <a:xfrm>
            <a:off x="11070347" y="2850703"/>
            <a:ext cx="318821" cy="300859"/>
          </a:xfrm>
          <a:prstGeom prst="flowChartConnector">
            <a:avLst/>
          </a:prstGeom>
          <a:solidFill>
            <a:srgbClr val="92D050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76" name="Flödesschema: Koppling 175">
            <a:extLst>
              <a:ext uri="{FF2B5EF4-FFF2-40B4-BE49-F238E27FC236}">
                <a16:creationId xmlns:a16="http://schemas.microsoft.com/office/drawing/2014/main" id="{7317DD42-3258-4CA7-AAE7-AD3BEB9A8075}"/>
              </a:ext>
            </a:extLst>
          </p:cNvPr>
          <p:cNvSpPr/>
          <p:nvPr/>
        </p:nvSpPr>
        <p:spPr>
          <a:xfrm>
            <a:off x="9829742" y="3238995"/>
            <a:ext cx="318821" cy="300859"/>
          </a:xfrm>
          <a:prstGeom prst="flowChartConnector">
            <a:avLst/>
          </a:prstGeom>
          <a:solidFill>
            <a:srgbClr val="92D050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77" name="Flödesschema: Koppling 176">
            <a:extLst>
              <a:ext uri="{FF2B5EF4-FFF2-40B4-BE49-F238E27FC236}">
                <a16:creationId xmlns:a16="http://schemas.microsoft.com/office/drawing/2014/main" id="{CB576391-983E-4E2A-937F-3C43BAF8DA16}"/>
              </a:ext>
            </a:extLst>
          </p:cNvPr>
          <p:cNvSpPr/>
          <p:nvPr/>
        </p:nvSpPr>
        <p:spPr>
          <a:xfrm>
            <a:off x="11064654" y="3232269"/>
            <a:ext cx="318821" cy="300859"/>
          </a:xfrm>
          <a:prstGeom prst="flowChartConnector">
            <a:avLst/>
          </a:prstGeom>
          <a:solidFill>
            <a:srgbClr val="92D050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79" name="Bildobjekt 178">
            <a:extLst>
              <a:ext uri="{FF2B5EF4-FFF2-40B4-BE49-F238E27FC236}">
                <a16:creationId xmlns:a16="http://schemas.microsoft.com/office/drawing/2014/main" id="{8AD24761-87AE-4F1D-B225-957C2F373E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9170" y="3618286"/>
            <a:ext cx="318821" cy="300859"/>
          </a:xfrm>
          <a:prstGeom prst="rect">
            <a:avLst/>
          </a:prstGeom>
        </p:spPr>
      </p:pic>
      <p:pic>
        <p:nvPicPr>
          <p:cNvPr id="180" name="Bildobjekt 179">
            <a:extLst>
              <a:ext uri="{FF2B5EF4-FFF2-40B4-BE49-F238E27FC236}">
                <a16:creationId xmlns:a16="http://schemas.microsoft.com/office/drawing/2014/main" id="{E3A677A3-A34B-4396-9B98-945579505B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64654" y="3641481"/>
            <a:ext cx="318821" cy="300859"/>
          </a:xfrm>
          <a:prstGeom prst="rect">
            <a:avLst/>
          </a:prstGeom>
        </p:spPr>
      </p:pic>
      <p:sp>
        <p:nvSpPr>
          <p:cNvPr id="181" name="Flödesschema: Koppling 180">
            <a:extLst>
              <a:ext uri="{FF2B5EF4-FFF2-40B4-BE49-F238E27FC236}">
                <a16:creationId xmlns:a16="http://schemas.microsoft.com/office/drawing/2014/main" id="{F0DA4871-6564-4E1D-B8B5-9517B1B62294}"/>
              </a:ext>
            </a:extLst>
          </p:cNvPr>
          <p:cNvSpPr/>
          <p:nvPr/>
        </p:nvSpPr>
        <p:spPr>
          <a:xfrm>
            <a:off x="8602690" y="4027199"/>
            <a:ext cx="318821" cy="300859"/>
          </a:xfrm>
          <a:prstGeom prst="flowChartConnector">
            <a:avLst/>
          </a:prstGeom>
          <a:solidFill>
            <a:srgbClr val="92D050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82" name="Flödesschema: Koppling 181">
            <a:extLst>
              <a:ext uri="{FF2B5EF4-FFF2-40B4-BE49-F238E27FC236}">
                <a16:creationId xmlns:a16="http://schemas.microsoft.com/office/drawing/2014/main" id="{089CF373-9E20-4ADA-9FDA-8651C0CFD213}"/>
              </a:ext>
            </a:extLst>
          </p:cNvPr>
          <p:cNvSpPr/>
          <p:nvPr/>
        </p:nvSpPr>
        <p:spPr>
          <a:xfrm>
            <a:off x="9839170" y="4006076"/>
            <a:ext cx="318821" cy="300859"/>
          </a:xfrm>
          <a:prstGeom prst="flowChartConnector">
            <a:avLst/>
          </a:prstGeom>
          <a:solidFill>
            <a:srgbClr val="FFFF00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83" name="Flödesschema: Koppling 182">
            <a:extLst>
              <a:ext uri="{FF2B5EF4-FFF2-40B4-BE49-F238E27FC236}">
                <a16:creationId xmlns:a16="http://schemas.microsoft.com/office/drawing/2014/main" id="{9EF76647-A37B-42E1-BFF0-081CBE2258B1}"/>
              </a:ext>
            </a:extLst>
          </p:cNvPr>
          <p:cNvSpPr/>
          <p:nvPr/>
        </p:nvSpPr>
        <p:spPr>
          <a:xfrm>
            <a:off x="11064655" y="4021293"/>
            <a:ext cx="318821" cy="300859"/>
          </a:xfrm>
          <a:prstGeom prst="flowChartConnector">
            <a:avLst/>
          </a:prstGeom>
          <a:solidFill>
            <a:srgbClr val="92D050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84" name="Flödesschema: Koppling 183">
            <a:extLst>
              <a:ext uri="{FF2B5EF4-FFF2-40B4-BE49-F238E27FC236}">
                <a16:creationId xmlns:a16="http://schemas.microsoft.com/office/drawing/2014/main" id="{EE431422-3CAE-4ADC-9EFE-4E5CF2D6E93C}"/>
              </a:ext>
            </a:extLst>
          </p:cNvPr>
          <p:cNvSpPr/>
          <p:nvPr/>
        </p:nvSpPr>
        <p:spPr>
          <a:xfrm>
            <a:off x="8602688" y="4812051"/>
            <a:ext cx="318821" cy="300859"/>
          </a:xfrm>
          <a:prstGeom prst="flowChartConnector">
            <a:avLst/>
          </a:prstGeom>
          <a:solidFill>
            <a:srgbClr val="FF0000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85" name="Flödesschema: Koppling 184">
            <a:extLst>
              <a:ext uri="{FF2B5EF4-FFF2-40B4-BE49-F238E27FC236}">
                <a16:creationId xmlns:a16="http://schemas.microsoft.com/office/drawing/2014/main" id="{C8008BE0-8C4A-46E7-AD8D-773B821EF350}"/>
              </a:ext>
            </a:extLst>
          </p:cNvPr>
          <p:cNvSpPr/>
          <p:nvPr/>
        </p:nvSpPr>
        <p:spPr>
          <a:xfrm>
            <a:off x="9829741" y="4796776"/>
            <a:ext cx="318821" cy="300859"/>
          </a:xfrm>
          <a:prstGeom prst="flowChartConnector">
            <a:avLst/>
          </a:prstGeom>
          <a:solidFill>
            <a:srgbClr val="92D050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86" name="Flödesschema: Koppling 185">
            <a:extLst>
              <a:ext uri="{FF2B5EF4-FFF2-40B4-BE49-F238E27FC236}">
                <a16:creationId xmlns:a16="http://schemas.microsoft.com/office/drawing/2014/main" id="{0EBCB0AD-E4E5-425E-8B59-513DC612C349}"/>
              </a:ext>
            </a:extLst>
          </p:cNvPr>
          <p:cNvSpPr/>
          <p:nvPr/>
        </p:nvSpPr>
        <p:spPr>
          <a:xfrm>
            <a:off x="11064653" y="4790050"/>
            <a:ext cx="318821" cy="300859"/>
          </a:xfrm>
          <a:prstGeom prst="flowChartConnector">
            <a:avLst/>
          </a:prstGeom>
          <a:solidFill>
            <a:srgbClr val="92D050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87" name="Flödesschema: Koppling 186">
            <a:extLst>
              <a:ext uri="{FF2B5EF4-FFF2-40B4-BE49-F238E27FC236}">
                <a16:creationId xmlns:a16="http://schemas.microsoft.com/office/drawing/2014/main" id="{DEEBE72D-9CF5-4217-B7A3-DD1DA7EE1855}"/>
              </a:ext>
            </a:extLst>
          </p:cNvPr>
          <p:cNvSpPr/>
          <p:nvPr/>
        </p:nvSpPr>
        <p:spPr>
          <a:xfrm>
            <a:off x="8585777" y="4416788"/>
            <a:ext cx="318821" cy="300859"/>
          </a:xfrm>
          <a:prstGeom prst="flowChartConnector">
            <a:avLst/>
          </a:prstGeom>
          <a:solidFill>
            <a:srgbClr val="FF0000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88" name="Flödesschema: Koppling 187">
            <a:extLst>
              <a:ext uri="{FF2B5EF4-FFF2-40B4-BE49-F238E27FC236}">
                <a16:creationId xmlns:a16="http://schemas.microsoft.com/office/drawing/2014/main" id="{4F2B9017-2F54-4D3B-A13C-6B7E2C92E579}"/>
              </a:ext>
            </a:extLst>
          </p:cNvPr>
          <p:cNvSpPr/>
          <p:nvPr/>
        </p:nvSpPr>
        <p:spPr>
          <a:xfrm>
            <a:off x="9812830" y="4401513"/>
            <a:ext cx="318821" cy="300859"/>
          </a:xfrm>
          <a:prstGeom prst="flowChartConnector">
            <a:avLst/>
          </a:prstGeom>
          <a:solidFill>
            <a:srgbClr val="92D050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89" name="Flödesschema: Koppling 188">
            <a:extLst>
              <a:ext uri="{FF2B5EF4-FFF2-40B4-BE49-F238E27FC236}">
                <a16:creationId xmlns:a16="http://schemas.microsoft.com/office/drawing/2014/main" id="{567432AC-ABCC-4288-9CA6-6827A3C4CD33}"/>
              </a:ext>
            </a:extLst>
          </p:cNvPr>
          <p:cNvSpPr/>
          <p:nvPr/>
        </p:nvSpPr>
        <p:spPr>
          <a:xfrm>
            <a:off x="11047742" y="4394787"/>
            <a:ext cx="318821" cy="300859"/>
          </a:xfrm>
          <a:prstGeom prst="flowChartConnector">
            <a:avLst/>
          </a:prstGeom>
          <a:solidFill>
            <a:srgbClr val="FFFF00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90" name="Flödesschema: Koppling 189">
            <a:extLst>
              <a:ext uri="{FF2B5EF4-FFF2-40B4-BE49-F238E27FC236}">
                <a16:creationId xmlns:a16="http://schemas.microsoft.com/office/drawing/2014/main" id="{40A083D0-7926-4514-A08D-F191096D0ED5}"/>
              </a:ext>
            </a:extLst>
          </p:cNvPr>
          <p:cNvSpPr/>
          <p:nvPr/>
        </p:nvSpPr>
        <p:spPr>
          <a:xfrm>
            <a:off x="8602688" y="5200015"/>
            <a:ext cx="318821" cy="300859"/>
          </a:xfrm>
          <a:prstGeom prst="flowChartConnector">
            <a:avLst/>
          </a:prstGeom>
          <a:solidFill>
            <a:srgbClr val="92D050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91" name="Flödesschema: Koppling 190">
            <a:extLst>
              <a:ext uri="{FF2B5EF4-FFF2-40B4-BE49-F238E27FC236}">
                <a16:creationId xmlns:a16="http://schemas.microsoft.com/office/drawing/2014/main" id="{A7C62A6B-3395-44F6-B299-D7562D9A87B4}"/>
              </a:ext>
            </a:extLst>
          </p:cNvPr>
          <p:cNvSpPr/>
          <p:nvPr/>
        </p:nvSpPr>
        <p:spPr>
          <a:xfrm>
            <a:off x="9829741" y="5184740"/>
            <a:ext cx="318821" cy="300859"/>
          </a:xfrm>
          <a:prstGeom prst="flowChartConnector">
            <a:avLst/>
          </a:prstGeom>
          <a:solidFill>
            <a:srgbClr val="FF0000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92" name="Flödesschema: Koppling 191">
            <a:extLst>
              <a:ext uri="{FF2B5EF4-FFF2-40B4-BE49-F238E27FC236}">
                <a16:creationId xmlns:a16="http://schemas.microsoft.com/office/drawing/2014/main" id="{35261AE5-670F-41BC-BA93-8D993203593A}"/>
              </a:ext>
            </a:extLst>
          </p:cNvPr>
          <p:cNvSpPr/>
          <p:nvPr/>
        </p:nvSpPr>
        <p:spPr>
          <a:xfrm>
            <a:off x="11064653" y="5178014"/>
            <a:ext cx="318821" cy="300859"/>
          </a:xfrm>
          <a:prstGeom prst="flowChartConnector">
            <a:avLst/>
          </a:prstGeom>
          <a:solidFill>
            <a:srgbClr val="FFFF00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37A463CE-CC7A-4C4E-922C-B8D0C5CFAF3F}"/>
              </a:ext>
            </a:extLst>
          </p:cNvPr>
          <p:cNvSpPr txBox="1"/>
          <p:nvPr/>
        </p:nvSpPr>
        <p:spPr>
          <a:xfrm rot="2457218">
            <a:off x="7836435" y="3019682"/>
            <a:ext cx="4590431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sv-SE" sz="3600" dirty="0"/>
              <a:t>Senaste rapportering (230424)</a:t>
            </a:r>
          </a:p>
        </p:txBody>
      </p:sp>
      <p:sp>
        <p:nvSpPr>
          <p:cNvPr id="4" name="Flödesschema: Koppling 3">
            <a:extLst>
              <a:ext uri="{FF2B5EF4-FFF2-40B4-BE49-F238E27FC236}">
                <a16:creationId xmlns:a16="http://schemas.microsoft.com/office/drawing/2014/main" id="{DC2FDC83-22B0-2D8B-D14A-4673570D43CD}"/>
              </a:ext>
            </a:extLst>
          </p:cNvPr>
          <p:cNvSpPr/>
          <p:nvPr/>
        </p:nvSpPr>
        <p:spPr>
          <a:xfrm>
            <a:off x="5025353" y="2839071"/>
            <a:ext cx="318821" cy="300859"/>
          </a:xfrm>
          <a:prstGeom prst="flowChartConnector">
            <a:avLst/>
          </a:prstGeom>
          <a:solidFill>
            <a:srgbClr val="92D050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E0F1CBC7-163E-82D8-E55C-61378A5361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7747" y="3216385"/>
            <a:ext cx="318821" cy="300859"/>
          </a:xfrm>
          <a:prstGeom prst="rect">
            <a:avLst/>
          </a:prstGeom>
        </p:spPr>
      </p:pic>
      <p:sp>
        <p:nvSpPr>
          <p:cNvPr id="6" name="Flödesschema: Koppling 5">
            <a:extLst>
              <a:ext uri="{FF2B5EF4-FFF2-40B4-BE49-F238E27FC236}">
                <a16:creationId xmlns:a16="http://schemas.microsoft.com/office/drawing/2014/main" id="{BB2AB62E-3BEB-3607-F4C3-45EDD1046793}"/>
              </a:ext>
            </a:extLst>
          </p:cNvPr>
          <p:cNvSpPr/>
          <p:nvPr/>
        </p:nvSpPr>
        <p:spPr>
          <a:xfrm>
            <a:off x="8580624" y="3604350"/>
            <a:ext cx="318821" cy="300859"/>
          </a:xfrm>
          <a:prstGeom prst="flowChartConnector">
            <a:avLst/>
          </a:prstGeom>
          <a:solidFill>
            <a:srgbClr val="92D050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" name="Flödesschema: Koppling 6">
            <a:extLst>
              <a:ext uri="{FF2B5EF4-FFF2-40B4-BE49-F238E27FC236}">
                <a16:creationId xmlns:a16="http://schemas.microsoft.com/office/drawing/2014/main" id="{C3A94FCA-EB59-16AF-302D-E2C7DD6ED981}"/>
              </a:ext>
            </a:extLst>
          </p:cNvPr>
          <p:cNvSpPr/>
          <p:nvPr/>
        </p:nvSpPr>
        <p:spPr>
          <a:xfrm>
            <a:off x="5012871" y="4032960"/>
            <a:ext cx="318821" cy="300859"/>
          </a:xfrm>
          <a:prstGeom prst="flowChartConnector">
            <a:avLst/>
          </a:prstGeom>
          <a:solidFill>
            <a:srgbClr val="92D050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8" name="Flödesschema: Koppling 7">
            <a:extLst>
              <a:ext uri="{FF2B5EF4-FFF2-40B4-BE49-F238E27FC236}">
                <a16:creationId xmlns:a16="http://schemas.microsoft.com/office/drawing/2014/main" id="{52188A47-F5A5-32CD-E9C5-A5CC93E8D961}"/>
              </a:ext>
            </a:extLst>
          </p:cNvPr>
          <p:cNvSpPr/>
          <p:nvPr/>
        </p:nvSpPr>
        <p:spPr>
          <a:xfrm>
            <a:off x="5007746" y="2041509"/>
            <a:ext cx="318821" cy="300859"/>
          </a:xfrm>
          <a:prstGeom prst="flowChartConnector">
            <a:avLst/>
          </a:prstGeom>
          <a:solidFill>
            <a:srgbClr val="FFFF00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0" name="Flödesschema: Koppling 9">
            <a:extLst>
              <a:ext uri="{FF2B5EF4-FFF2-40B4-BE49-F238E27FC236}">
                <a16:creationId xmlns:a16="http://schemas.microsoft.com/office/drawing/2014/main" id="{50E91629-8453-C646-0286-950F343360CE}"/>
              </a:ext>
            </a:extLst>
          </p:cNvPr>
          <p:cNvSpPr/>
          <p:nvPr/>
        </p:nvSpPr>
        <p:spPr>
          <a:xfrm>
            <a:off x="5028357" y="5212544"/>
            <a:ext cx="318821" cy="300859"/>
          </a:xfrm>
          <a:prstGeom prst="flowChartConnector">
            <a:avLst/>
          </a:prstGeom>
          <a:solidFill>
            <a:srgbClr val="92D050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1" name="Flödesschema: Koppling 10">
            <a:extLst>
              <a:ext uri="{FF2B5EF4-FFF2-40B4-BE49-F238E27FC236}">
                <a16:creationId xmlns:a16="http://schemas.microsoft.com/office/drawing/2014/main" id="{4B43E2FD-2E85-DCAB-5D14-9394E3AF8225}"/>
              </a:ext>
            </a:extLst>
          </p:cNvPr>
          <p:cNvSpPr/>
          <p:nvPr/>
        </p:nvSpPr>
        <p:spPr>
          <a:xfrm>
            <a:off x="7490321" y="2442705"/>
            <a:ext cx="318821" cy="300859"/>
          </a:xfrm>
          <a:prstGeom prst="flowChartConnector">
            <a:avLst/>
          </a:prstGeom>
          <a:solidFill>
            <a:srgbClr val="FFFF00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0074013E-E077-7FBD-A59A-E8AA74B77C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2871" y="3610271"/>
            <a:ext cx="318821" cy="300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8797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5AF4261-A24C-4EA9-8D22-1FE62DE101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334" y="333791"/>
            <a:ext cx="9170279" cy="546459"/>
          </a:xfrm>
        </p:spPr>
        <p:txBody>
          <a:bodyPr>
            <a:normAutofit/>
          </a:bodyPr>
          <a:lstStyle/>
          <a:p>
            <a:r>
              <a:rPr lang="sv-SE" dirty="0">
                <a:solidFill>
                  <a:schemeClr val="tx1"/>
                </a:solidFill>
              </a:rPr>
              <a:t>Status 2022-05-22, </a:t>
            </a:r>
            <a:r>
              <a:rPr lang="sv-SE" dirty="0" err="1">
                <a:solidFill>
                  <a:schemeClr val="tx1"/>
                </a:solidFill>
              </a:rPr>
              <a:t>Älvstaden</a:t>
            </a:r>
            <a:endParaRPr lang="sv-SE" dirty="0">
              <a:solidFill>
                <a:schemeClr val="tx1"/>
              </a:solidFill>
            </a:endParaRPr>
          </a:p>
        </p:txBody>
      </p:sp>
      <p:graphicFrame>
        <p:nvGraphicFramePr>
          <p:cNvPr id="9" name="Tabell 10">
            <a:extLst>
              <a:ext uri="{FF2B5EF4-FFF2-40B4-BE49-F238E27FC236}">
                <a16:creationId xmlns:a16="http://schemas.microsoft.com/office/drawing/2014/main" id="{171D1BDC-F19F-4D9B-8703-6E448B9317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2215301"/>
              </p:ext>
            </p:extLst>
          </p:nvPr>
        </p:nvGraphicFramePr>
        <p:xfrm>
          <a:off x="310334" y="1226288"/>
          <a:ext cx="11426038" cy="3144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3959">
                  <a:extLst>
                    <a:ext uri="{9D8B030D-6E8A-4147-A177-3AD203B41FA5}">
                      <a16:colId xmlns:a16="http://schemas.microsoft.com/office/drawing/2014/main" val="4000459273"/>
                    </a:ext>
                  </a:extLst>
                </a:gridCol>
                <a:gridCol w="1244338">
                  <a:extLst>
                    <a:ext uri="{9D8B030D-6E8A-4147-A177-3AD203B41FA5}">
                      <a16:colId xmlns:a16="http://schemas.microsoft.com/office/drawing/2014/main" val="843874271"/>
                    </a:ext>
                  </a:extLst>
                </a:gridCol>
                <a:gridCol w="1225484">
                  <a:extLst>
                    <a:ext uri="{9D8B030D-6E8A-4147-A177-3AD203B41FA5}">
                      <a16:colId xmlns:a16="http://schemas.microsoft.com/office/drawing/2014/main" val="4144620115"/>
                    </a:ext>
                  </a:extLst>
                </a:gridCol>
                <a:gridCol w="1225485">
                  <a:extLst>
                    <a:ext uri="{9D8B030D-6E8A-4147-A177-3AD203B41FA5}">
                      <a16:colId xmlns:a16="http://schemas.microsoft.com/office/drawing/2014/main" val="4013335914"/>
                    </a:ext>
                  </a:extLst>
                </a:gridCol>
                <a:gridCol w="1140643">
                  <a:extLst>
                    <a:ext uri="{9D8B030D-6E8A-4147-A177-3AD203B41FA5}">
                      <a16:colId xmlns:a16="http://schemas.microsoft.com/office/drawing/2014/main" val="3569456118"/>
                    </a:ext>
                  </a:extLst>
                </a:gridCol>
                <a:gridCol w="1197204">
                  <a:extLst>
                    <a:ext uri="{9D8B030D-6E8A-4147-A177-3AD203B41FA5}">
                      <a16:colId xmlns:a16="http://schemas.microsoft.com/office/drawing/2014/main" val="1039710159"/>
                    </a:ext>
                  </a:extLst>
                </a:gridCol>
                <a:gridCol w="1168925">
                  <a:extLst>
                    <a:ext uri="{9D8B030D-6E8A-4147-A177-3AD203B41FA5}">
                      <a16:colId xmlns:a16="http://schemas.microsoft.com/office/drawing/2014/main" val="10120374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Projekt / program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/>
                        <a:t>Tid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/>
                        <a:t>Kostnad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/>
                        <a:t>Kvalitet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/>
                        <a:t>Tid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/>
                        <a:t>Kostnad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/>
                        <a:t>Innehåll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728158"/>
                  </a:ext>
                </a:extLst>
              </a:tr>
              <a:tr h="394807">
                <a:tc>
                  <a:txBody>
                    <a:bodyPr/>
                    <a:lstStyle/>
                    <a:p>
                      <a:r>
                        <a:rPr lang="sv-SE" sz="2000" dirty="0"/>
                        <a:t>Södra älvstranden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41532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2000" dirty="0"/>
                        <a:t>Centralen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31867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2000" dirty="0"/>
                        <a:t>Frihamnen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7543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2000" dirty="0" err="1"/>
                        <a:t>Lindholmen</a:t>
                      </a:r>
                      <a:endParaRPr lang="sv-S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26239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2000" dirty="0"/>
                        <a:t>Backaplan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44425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2000" dirty="0"/>
                        <a:t>Gullbergsvass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83631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2000" dirty="0"/>
                        <a:t>Ringön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1246291"/>
                  </a:ext>
                </a:extLst>
              </a:tr>
            </a:tbl>
          </a:graphicData>
        </a:graphic>
      </p:graphicFrame>
      <p:sp>
        <p:nvSpPr>
          <p:cNvPr id="65" name="Flödesschema: Koppling 64">
            <a:extLst>
              <a:ext uri="{FF2B5EF4-FFF2-40B4-BE49-F238E27FC236}">
                <a16:creationId xmlns:a16="http://schemas.microsoft.com/office/drawing/2014/main" id="{34077902-D7A2-448D-83FD-6C4860DCCB3C}"/>
              </a:ext>
            </a:extLst>
          </p:cNvPr>
          <p:cNvSpPr/>
          <p:nvPr/>
        </p:nvSpPr>
        <p:spPr>
          <a:xfrm>
            <a:off x="5040929" y="1641064"/>
            <a:ext cx="318821" cy="300859"/>
          </a:xfrm>
          <a:prstGeom prst="flowChartConnector">
            <a:avLst/>
          </a:prstGeom>
          <a:solidFill>
            <a:srgbClr val="FFFF00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66" name="Flödesschema: Koppling 65">
            <a:extLst>
              <a:ext uri="{FF2B5EF4-FFF2-40B4-BE49-F238E27FC236}">
                <a16:creationId xmlns:a16="http://schemas.microsoft.com/office/drawing/2014/main" id="{B4FA85F8-28A5-418E-8883-30679EE7116E}"/>
              </a:ext>
            </a:extLst>
          </p:cNvPr>
          <p:cNvSpPr/>
          <p:nvPr/>
        </p:nvSpPr>
        <p:spPr>
          <a:xfrm>
            <a:off x="6200427" y="1638313"/>
            <a:ext cx="318821" cy="300859"/>
          </a:xfrm>
          <a:prstGeom prst="flowChartConnector">
            <a:avLst/>
          </a:prstGeom>
          <a:solidFill>
            <a:srgbClr val="FF0000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67" name="Flödesschema: Koppling 66">
            <a:extLst>
              <a:ext uri="{FF2B5EF4-FFF2-40B4-BE49-F238E27FC236}">
                <a16:creationId xmlns:a16="http://schemas.microsoft.com/office/drawing/2014/main" id="{5806A983-A66E-4E7F-B0AF-96EDFD39FC11}"/>
              </a:ext>
            </a:extLst>
          </p:cNvPr>
          <p:cNvSpPr/>
          <p:nvPr/>
        </p:nvSpPr>
        <p:spPr>
          <a:xfrm>
            <a:off x="7425913" y="1638312"/>
            <a:ext cx="318821" cy="300859"/>
          </a:xfrm>
          <a:prstGeom prst="flowChartConnector">
            <a:avLst/>
          </a:prstGeom>
          <a:solidFill>
            <a:srgbClr val="FFFF00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68" name="Flödesschema: Koppling 67">
            <a:extLst>
              <a:ext uri="{FF2B5EF4-FFF2-40B4-BE49-F238E27FC236}">
                <a16:creationId xmlns:a16="http://schemas.microsoft.com/office/drawing/2014/main" id="{94A958D7-5701-42AD-B354-936C52879477}"/>
              </a:ext>
            </a:extLst>
          </p:cNvPr>
          <p:cNvSpPr/>
          <p:nvPr/>
        </p:nvSpPr>
        <p:spPr>
          <a:xfrm>
            <a:off x="5040929" y="2055840"/>
            <a:ext cx="318821" cy="300859"/>
          </a:xfrm>
          <a:prstGeom prst="flowChartConnector">
            <a:avLst/>
          </a:prstGeom>
          <a:solidFill>
            <a:srgbClr val="FF0000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0" name="Flödesschema: Koppling 69">
            <a:extLst>
              <a:ext uri="{FF2B5EF4-FFF2-40B4-BE49-F238E27FC236}">
                <a16:creationId xmlns:a16="http://schemas.microsoft.com/office/drawing/2014/main" id="{31BFD861-41E4-4866-8323-51DA9B8791C3}"/>
              </a:ext>
            </a:extLst>
          </p:cNvPr>
          <p:cNvSpPr/>
          <p:nvPr/>
        </p:nvSpPr>
        <p:spPr>
          <a:xfrm>
            <a:off x="7451724" y="2023921"/>
            <a:ext cx="318821" cy="300859"/>
          </a:xfrm>
          <a:prstGeom prst="flowChartConnector">
            <a:avLst/>
          </a:prstGeom>
          <a:solidFill>
            <a:srgbClr val="92D050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1" name="Flödesschema: Koppling 70">
            <a:extLst>
              <a:ext uri="{FF2B5EF4-FFF2-40B4-BE49-F238E27FC236}">
                <a16:creationId xmlns:a16="http://schemas.microsoft.com/office/drawing/2014/main" id="{B542733F-81BA-45C7-A12B-8F38E12B9134}"/>
              </a:ext>
            </a:extLst>
          </p:cNvPr>
          <p:cNvSpPr/>
          <p:nvPr/>
        </p:nvSpPr>
        <p:spPr>
          <a:xfrm>
            <a:off x="5047924" y="2442705"/>
            <a:ext cx="318821" cy="300859"/>
          </a:xfrm>
          <a:prstGeom prst="flowChartConnector">
            <a:avLst/>
          </a:prstGeom>
          <a:solidFill>
            <a:srgbClr val="FF0000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2" name="Flödesschema: Koppling 71">
            <a:extLst>
              <a:ext uri="{FF2B5EF4-FFF2-40B4-BE49-F238E27FC236}">
                <a16:creationId xmlns:a16="http://schemas.microsoft.com/office/drawing/2014/main" id="{4DD82FEA-DA70-463F-AF54-0BFDA6AD5C19}"/>
              </a:ext>
            </a:extLst>
          </p:cNvPr>
          <p:cNvSpPr/>
          <p:nvPr/>
        </p:nvSpPr>
        <p:spPr>
          <a:xfrm>
            <a:off x="6217420" y="2442704"/>
            <a:ext cx="318821" cy="300859"/>
          </a:xfrm>
          <a:prstGeom prst="flowChartConnector">
            <a:avLst/>
          </a:prstGeom>
          <a:solidFill>
            <a:srgbClr val="FFFF00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3" name="Flödesschema: Koppling 72">
            <a:extLst>
              <a:ext uri="{FF2B5EF4-FFF2-40B4-BE49-F238E27FC236}">
                <a16:creationId xmlns:a16="http://schemas.microsoft.com/office/drawing/2014/main" id="{FC270846-01AC-424E-B05D-0658D159EDF2}"/>
              </a:ext>
            </a:extLst>
          </p:cNvPr>
          <p:cNvSpPr/>
          <p:nvPr/>
        </p:nvSpPr>
        <p:spPr>
          <a:xfrm>
            <a:off x="7458198" y="2435945"/>
            <a:ext cx="318821" cy="300859"/>
          </a:xfrm>
          <a:prstGeom prst="flowChartConnector">
            <a:avLst/>
          </a:prstGeom>
          <a:solidFill>
            <a:srgbClr val="FFFF00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4" name="Flödesschema: Koppling 73">
            <a:extLst>
              <a:ext uri="{FF2B5EF4-FFF2-40B4-BE49-F238E27FC236}">
                <a16:creationId xmlns:a16="http://schemas.microsoft.com/office/drawing/2014/main" id="{ADCB9078-679E-471B-8EB0-7CD5B6B14143}"/>
              </a:ext>
            </a:extLst>
          </p:cNvPr>
          <p:cNvSpPr/>
          <p:nvPr/>
        </p:nvSpPr>
        <p:spPr>
          <a:xfrm>
            <a:off x="5040928" y="2840150"/>
            <a:ext cx="318821" cy="300859"/>
          </a:xfrm>
          <a:prstGeom prst="flowChartConnector">
            <a:avLst/>
          </a:prstGeom>
          <a:solidFill>
            <a:srgbClr val="92D050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5" name="Flödesschema: Koppling 74">
            <a:extLst>
              <a:ext uri="{FF2B5EF4-FFF2-40B4-BE49-F238E27FC236}">
                <a16:creationId xmlns:a16="http://schemas.microsoft.com/office/drawing/2014/main" id="{6A47B14A-7519-4FEC-8F52-64DD9446087D}"/>
              </a:ext>
            </a:extLst>
          </p:cNvPr>
          <p:cNvSpPr/>
          <p:nvPr/>
        </p:nvSpPr>
        <p:spPr>
          <a:xfrm>
            <a:off x="6217418" y="2832430"/>
            <a:ext cx="318821" cy="300859"/>
          </a:xfrm>
          <a:prstGeom prst="flowChartConnector">
            <a:avLst/>
          </a:prstGeom>
          <a:solidFill>
            <a:srgbClr val="FFFF00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6" name="Flödesschema: Koppling 75">
            <a:extLst>
              <a:ext uri="{FF2B5EF4-FFF2-40B4-BE49-F238E27FC236}">
                <a16:creationId xmlns:a16="http://schemas.microsoft.com/office/drawing/2014/main" id="{A831F2C9-31E4-4AF1-BC01-0974702E5886}"/>
              </a:ext>
            </a:extLst>
          </p:cNvPr>
          <p:cNvSpPr/>
          <p:nvPr/>
        </p:nvSpPr>
        <p:spPr>
          <a:xfrm>
            <a:off x="7445766" y="2840149"/>
            <a:ext cx="318821" cy="300859"/>
          </a:xfrm>
          <a:prstGeom prst="flowChartConnector">
            <a:avLst/>
          </a:prstGeom>
          <a:solidFill>
            <a:srgbClr val="FF0000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9" name="Flödesschema: Koppling 78">
            <a:extLst>
              <a:ext uri="{FF2B5EF4-FFF2-40B4-BE49-F238E27FC236}">
                <a16:creationId xmlns:a16="http://schemas.microsoft.com/office/drawing/2014/main" id="{D8110E87-274C-4960-B2D9-EC7FA5AA074D}"/>
              </a:ext>
            </a:extLst>
          </p:cNvPr>
          <p:cNvSpPr/>
          <p:nvPr/>
        </p:nvSpPr>
        <p:spPr>
          <a:xfrm>
            <a:off x="6217420" y="3227013"/>
            <a:ext cx="318821" cy="300859"/>
          </a:xfrm>
          <a:prstGeom prst="flowChartConnector">
            <a:avLst/>
          </a:prstGeom>
          <a:solidFill>
            <a:srgbClr val="FFFF00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80" name="Flödesschema: Koppling 79">
            <a:extLst>
              <a:ext uri="{FF2B5EF4-FFF2-40B4-BE49-F238E27FC236}">
                <a16:creationId xmlns:a16="http://schemas.microsoft.com/office/drawing/2014/main" id="{033336F7-AECE-4406-B786-B4D8F99FC13B}"/>
              </a:ext>
            </a:extLst>
          </p:cNvPr>
          <p:cNvSpPr/>
          <p:nvPr/>
        </p:nvSpPr>
        <p:spPr>
          <a:xfrm>
            <a:off x="7458198" y="3220254"/>
            <a:ext cx="318821" cy="300859"/>
          </a:xfrm>
          <a:prstGeom prst="flowChartConnector">
            <a:avLst/>
          </a:prstGeom>
          <a:solidFill>
            <a:srgbClr val="92D050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81" name="Flödesschema: Koppling 80">
            <a:extLst>
              <a:ext uri="{FF2B5EF4-FFF2-40B4-BE49-F238E27FC236}">
                <a16:creationId xmlns:a16="http://schemas.microsoft.com/office/drawing/2014/main" id="{D62D8585-15A4-4608-ABF4-FAC3876D5818}"/>
              </a:ext>
            </a:extLst>
          </p:cNvPr>
          <p:cNvSpPr/>
          <p:nvPr/>
        </p:nvSpPr>
        <p:spPr>
          <a:xfrm>
            <a:off x="5036829" y="3625046"/>
            <a:ext cx="318821" cy="300859"/>
          </a:xfrm>
          <a:prstGeom prst="flowChartConnector">
            <a:avLst/>
          </a:prstGeom>
          <a:solidFill>
            <a:srgbClr val="0070C0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82" name="Flödesschema: Koppling 81">
            <a:extLst>
              <a:ext uri="{FF2B5EF4-FFF2-40B4-BE49-F238E27FC236}">
                <a16:creationId xmlns:a16="http://schemas.microsoft.com/office/drawing/2014/main" id="{282FAB8C-39DD-4C55-A966-E2CF86B9D17F}"/>
              </a:ext>
            </a:extLst>
          </p:cNvPr>
          <p:cNvSpPr/>
          <p:nvPr/>
        </p:nvSpPr>
        <p:spPr>
          <a:xfrm>
            <a:off x="6206325" y="3625045"/>
            <a:ext cx="318821" cy="300859"/>
          </a:xfrm>
          <a:prstGeom prst="flowChartConnector">
            <a:avLst/>
          </a:prstGeom>
          <a:solidFill>
            <a:srgbClr val="0070C0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83" name="Flödesschema: Koppling 82">
            <a:extLst>
              <a:ext uri="{FF2B5EF4-FFF2-40B4-BE49-F238E27FC236}">
                <a16:creationId xmlns:a16="http://schemas.microsoft.com/office/drawing/2014/main" id="{298201B6-523D-4C44-9CE5-24FE0A86EF9B}"/>
              </a:ext>
            </a:extLst>
          </p:cNvPr>
          <p:cNvSpPr/>
          <p:nvPr/>
        </p:nvSpPr>
        <p:spPr>
          <a:xfrm>
            <a:off x="7447103" y="3618286"/>
            <a:ext cx="318821" cy="300859"/>
          </a:xfrm>
          <a:prstGeom prst="flowChartConnector">
            <a:avLst/>
          </a:prstGeom>
          <a:solidFill>
            <a:srgbClr val="0070C0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84" name="Flödesschema: Koppling 83">
            <a:extLst>
              <a:ext uri="{FF2B5EF4-FFF2-40B4-BE49-F238E27FC236}">
                <a16:creationId xmlns:a16="http://schemas.microsoft.com/office/drawing/2014/main" id="{DDD1D548-E1CC-4AAD-9C01-5CAE07A9DC2D}"/>
              </a:ext>
            </a:extLst>
          </p:cNvPr>
          <p:cNvSpPr/>
          <p:nvPr/>
        </p:nvSpPr>
        <p:spPr>
          <a:xfrm>
            <a:off x="5047924" y="4033513"/>
            <a:ext cx="318821" cy="300859"/>
          </a:xfrm>
          <a:prstGeom prst="flowChartConnector">
            <a:avLst/>
          </a:prstGeom>
          <a:solidFill>
            <a:srgbClr val="0070C0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85" name="Flödesschema: Koppling 84">
            <a:extLst>
              <a:ext uri="{FF2B5EF4-FFF2-40B4-BE49-F238E27FC236}">
                <a16:creationId xmlns:a16="http://schemas.microsoft.com/office/drawing/2014/main" id="{539F3C00-5DA1-4A22-9E2E-B1DA9CC30633}"/>
              </a:ext>
            </a:extLst>
          </p:cNvPr>
          <p:cNvSpPr/>
          <p:nvPr/>
        </p:nvSpPr>
        <p:spPr>
          <a:xfrm>
            <a:off x="6217420" y="4033512"/>
            <a:ext cx="318821" cy="300859"/>
          </a:xfrm>
          <a:prstGeom prst="flowChartConnector">
            <a:avLst/>
          </a:prstGeom>
          <a:solidFill>
            <a:srgbClr val="0070C0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86" name="Flödesschema: Koppling 85">
            <a:extLst>
              <a:ext uri="{FF2B5EF4-FFF2-40B4-BE49-F238E27FC236}">
                <a16:creationId xmlns:a16="http://schemas.microsoft.com/office/drawing/2014/main" id="{516D7653-8B9C-4D8A-AB2D-3824F3AFE5A3}"/>
              </a:ext>
            </a:extLst>
          </p:cNvPr>
          <p:cNvSpPr/>
          <p:nvPr/>
        </p:nvSpPr>
        <p:spPr>
          <a:xfrm>
            <a:off x="7458198" y="4026753"/>
            <a:ext cx="318821" cy="300859"/>
          </a:xfrm>
          <a:prstGeom prst="flowChartConnector">
            <a:avLst/>
          </a:prstGeom>
          <a:solidFill>
            <a:srgbClr val="0070C0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3" name="Flödesschema: Koppling 2">
            <a:extLst>
              <a:ext uri="{FF2B5EF4-FFF2-40B4-BE49-F238E27FC236}">
                <a16:creationId xmlns:a16="http://schemas.microsoft.com/office/drawing/2014/main" id="{6453780D-37DE-00E1-82D6-773DD5C1E8B4}"/>
              </a:ext>
            </a:extLst>
          </p:cNvPr>
          <p:cNvSpPr/>
          <p:nvPr/>
        </p:nvSpPr>
        <p:spPr>
          <a:xfrm>
            <a:off x="8616373" y="1645164"/>
            <a:ext cx="318821" cy="300859"/>
          </a:xfrm>
          <a:prstGeom prst="flowChartConnector">
            <a:avLst/>
          </a:prstGeom>
          <a:solidFill>
            <a:srgbClr val="FFFF00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4" name="Flödesschema: Koppling 3">
            <a:extLst>
              <a:ext uri="{FF2B5EF4-FFF2-40B4-BE49-F238E27FC236}">
                <a16:creationId xmlns:a16="http://schemas.microsoft.com/office/drawing/2014/main" id="{715035FA-5F5F-7D9D-6AE8-0DED28E13A4C}"/>
              </a:ext>
            </a:extLst>
          </p:cNvPr>
          <p:cNvSpPr/>
          <p:nvPr/>
        </p:nvSpPr>
        <p:spPr>
          <a:xfrm>
            <a:off x="9775871" y="1642413"/>
            <a:ext cx="318821" cy="300859"/>
          </a:xfrm>
          <a:prstGeom prst="flowChartConnector">
            <a:avLst/>
          </a:prstGeom>
          <a:solidFill>
            <a:srgbClr val="FF0000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5" name="Flödesschema: Koppling 4">
            <a:extLst>
              <a:ext uri="{FF2B5EF4-FFF2-40B4-BE49-F238E27FC236}">
                <a16:creationId xmlns:a16="http://schemas.microsoft.com/office/drawing/2014/main" id="{61C88A6F-156F-91FF-2990-68C8F8AE2CD9}"/>
              </a:ext>
            </a:extLst>
          </p:cNvPr>
          <p:cNvSpPr/>
          <p:nvPr/>
        </p:nvSpPr>
        <p:spPr>
          <a:xfrm>
            <a:off x="11001357" y="1642412"/>
            <a:ext cx="318821" cy="300859"/>
          </a:xfrm>
          <a:prstGeom prst="flowChartConnector">
            <a:avLst/>
          </a:prstGeom>
          <a:solidFill>
            <a:srgbClr val="FFFF00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6" name="Flödesschema: Koppling 5">
            <a:extLst>
              <a:ext uri="{FF2B5EF4-FFF2-40B4-BE49-F238E27FC236}">
                <a16:creationId xmlns:a16="http://schemas.microsoft.com/office/drawing/2014/main" id="{9AC84BE1-6098-DE71-2527-BDC594D66A67}"/>
              </a:ext>
            </a:extLst>
          </p:cNvPr>
          <p:cNvSpPr/>
          <p:nvPr/>
        </p:nvSpPr>
        <p:spPr>
          <a:xfrm>
            <a:off x="8616373" y="2059940"/>
            <a:ext cx="318821" cy="300859"/>
          </a:xfrm>
          <a:prstGeom prst="flowChartConnector">
            <a:avLst/>
          </a:prstGeom>
          <a:solidFill>
            <a:srgbClr val="92D050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" name="Flödesschema: Koppling 6">
            <a:extLst>
              <a:ext uri="{FF2B5EF4-FFF2-40B4-BE49-F238E27FC236}">
                <a16:creationId xmlns:a16="http://schemas.microsoft.com/office/drawing/2014/main" id="{4E7F1730-DDEA-94A5-AF1C-5BA3176EC2A5}"/>
              </a:ext>
            </a:extLst>
          </p:cNvPr>
          <p:cNvSpPr/>
          <p:nvPr/>
        </p:nvSpPr>
        <p:spPr>
          <a:xfrm>
            <a:off x="9789353" y="2038336"/>
            <a:ext cx="318821" cy="300859"/>
          </a:xfrm>
          <a:prstGeom prst="flowChartConnector">
            <a:avLst/>
          </a:prstGeom>
          <a:solidFill>
            <a:srgbClr val="FFFF00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8" name="Flödesschema: Koppling 7">
            <a:extLst>
              <a:ext uri="{FF2B5EF4-FFF2-40B4-BE49-F238E27FC236}">
                <a16:creationId xmlns:a16="http://schemas.microsoft.com/office/drawing/2014/main" id="{D7FBF103-2132-4E30-20F2-F2BBBCEFE980}"/>
              </a:ext>
            </a:extLst>
          </p:cNvPr>
          <p:cNvSpPr/>
          <p:nvPr/>
        </p:nvSpPr>
        <p:spPr>
          <a:xfrm>
            <a:off x="11027168" y="2028021"/>
            <a:ext cx="318821" cy="300859"/>
          </a:xfrm>
          <a:prstGeom prst="flowChartConnector">
            <a:avLst/>
          </a:prstGeom>
          <a:solidFill>
            <a:srgbClr val="92D050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0" name="Flödesschema: Koppling 9">
            <a:extLst>
              <a:ext uri="{FF2B5EF4-FFF2-40B4-BE49-F238E27FC236}">
                <a16:creationId xmlns:a16="http://schemas.microsoft.com/office/drawing/2014/main" id="{DBE17136-0234-BBD9-FD8C-4F196BAEE659}"/>
              </a:ext>
            </a:extLst>
          </p:cNvPr>
          <p:cNvSpPr/>
          <p:nvPr/>
        </p:nvSpPr>
        <p:spPr>
          <a:xfrm>
            <a:off x="8623368" y="2446805"/>
            <a:ext cx="318821" cy="300859"/>
          </a:xfrm>
          <a:prstGeom prst="flowChartConnector">
            <a:avLst/>
          </a:prstGeom>
          <a:solidFill>
            <a:srgbClr val="FF0000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1" name="Flödesschema: Koppling 10">
            <a:extLst>
              <a:ext uri="{FF2B5EF4-FFF2-40B4-BE49-F238E27FC236}">
                <a16:creationId xmlns:a16="http://schemas.microsoft.com/office/drawing/2014/main" id="{332AAB72-591B-6E58-A582-5073F4555172}"/>
              </a:ext>
            </a:extLst>
          </p:cNvPr>
          <p:cNvSpPr/>
          <p:nvPr/>
        </p:nvSpPr>
        <p:spPr>
          <a:xfrm>
            <a:off x="9792864" y="2446804"/>
            <a:ext cx="318821" cy="300859"/>
          </a:xfrm>
          <a:prstGeom prst="flowChartConnector">
            <a:avLst/>
          </a:prstGeom>
          <a:solidFill>
            <a:srgbClr val="FFFF00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2" name="Flödesschema: Koppling 11">
            <a:extLst>
              <a:ext uri="{FF2B5EF4-FFF2-40B4-BE49-F238E27FC236}">
                <a16:creationId xmlns:a16="http://schemas.microsoft.com/office/drawing/2014/main" id="{6C3990D8-0BDB-2CBD-B932-196311CD0E01}"/>
              </a:ext>
            </a:extLst>
          </p:cNvPr>
          <p:cNvSpPr/>
          <p:nvPr/>
        </p:nvSpPr>
        <p:spPr>
          <a:xfrm>
            <a:off x="11033642" y="2440045"/>
            <a:ext cx="318821" cy="300859"/>
          </a:xfrm>
          <a:prstGeom prst="flowChartConnector">
            <a:avLst/>
          </a:prstGeom>
          <a:solidFill>
            <a:srgbClr val="FFFF00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3" name="Flödesschema: Koppling 12">
            <a:extLst>
              <a:ext uri="{FF2B5EF4-FFF2-40B4-BE49-F238E27FC236}">
                <a16:creationId xmlns:a16="http://schemas.microsoft.com/office/drawing/2014/main" id="{7FFF824B-9C2C-B9D3-4DA2-A8451840FD5A}"/>
              </a:ext>
            </a:extLst>
          </p:cNvPr>
          <p:cNvSpPr/>
          <p:nvPr/>
        </p:nvSpPr>
        <p:spPr>
          <a:xfrm>
            <a:off x="8616372" y="2844250"/>
            <a:ext cx="318821" cy="300859"/>
          </a:xfrm>
          <a:prstGeom prst="flowChartConnector">
            <a:avLst/>
          </a:prstGeom>
          <a:solidFill>
            <a:srgbClr val="92D050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4" name="Flödesschema: Koppling 13">
            <a:extLst>
              <a:ext uri="{FF2B5EF4-FFF2-40B4-BE49-F238E27FC236}">
                <a16:creationId xmlns:a16="http://schemas.microsoft.com/office/drawing/2014/main" id="{D706A82C-4F6F-819D-AD0F-6C941B5A6F11}"/>
              </a:ext>
            </a:extLst>
          </p:cNvPr>
          <p:cNvSpPr/>
          <p:nvPr/>
        </p:nvSpPr>
        <p:spPr>
          <a:xfrm>
            <a:off x="9792862" y="2836530"/>
            <a:ext cx="318821" cy="300859"/>
          </a:xfrm>
          <a:prstGeom prst="flowChartConnector">
            <a:avLst/>
          </a:prstGeom>
          <a:solidFill>
            <a:srgbClr val="FFFF00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6" name="Flödesschema: Koppling 15">
            <a:extLst>
              <a:ext uri="{FF2B5EF4-FFF2-40B4-BE49-F238E27FC236}">
                <a16:creationId xmlns:a16="http://schemas.microsoft.com/office/drawing/2014/main" id="{5453BB0D-CEE9-37FE-96BB-117094FC4923}"/>
              </a:ext>
            </a:extLst>
          </p:cNvPr>
          <p:cNvSpPr/>
          <p:nvPr/>
        </p:nvSpPr>
        <p:spPr>
          <a:xfrm>
            <a:off x="11021210" y="2844249"/>
            <a:ext cx="318821" cy="300859"/>
          </a:xfrm>
          <a:prstGeom prst="flowChartConnector">
            <a:avLst/>
          </a:prstGeom>
          <a:solidFill>
            <a:srgbClr val="FF0000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7" name="Flödesschema: Koppling 16">
            <a:extLst>
              <a:ext uri="{FF2B5EF4-FFF2-40B4-BE49-F238E27FC236}">
                <a16:creationId xmlns:a16="http://schemas.microsoft.com/office/drawing/2014/main" id="{30EC66C8-6569-B948-2FAA-8E9AA3207FF3}"/>
              </a:ext>
            </a:extLst>
          </p:cNvPr>
          <p:cNvSpPr/>
          <p:nvPr/>
        </p:nvSpPr>
        <p:spPr>
          <a:xfrm>
            <a:off x="8623368" y="3231114"/>
            <a:ext cx="318821" cy="300859"/>
          </a:xfrm>
          <a:prstGeom prst="flowChartConnector">
            <a:avLst/>
          </a:prstGeom>
          <a:solidFill>
            <a:srgbClr val="FF0000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8" name="Flödesschema: Koppling 17">
            <a:extLst>
              <a:ext uri="{FF2B5EF4-FFF2-40B4-BE49-F238E27FC236}">
                <a16:creationId xmlns:a16="http://schemas.microsoft.com/office/drawing/2014/main" id="{AC157075-841F-8CF3-F528-61B0718AE962}"/>
              </a:ext>
            </a:extLst>
          </p:cNvPr>
          <p:cNvSpPr/>
          <p:nvPr/>
        </p:nvSpPr>
        <p:spPr>
          <a:xfrm>
            <a:off x="9792864" y="3231113"/>
            <a:ext cx="318821" cy="300859"/>
          </a:xfrm>
          <a:prstGeom prst="flowChartConnector">
            <a:avLst/>
          </a:prstGeom>
          <a:solidFill>
            <a:srgbClr val="FFFF00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9" name="Flödesschema: Koppling 18">
            <a:extLst>
              <a:ext uri="{FF2B5EF4-FFF2-40B4-BE49-F238E27FC236}">
                <a16:creationId xmlns:a16="http://schemas.microsoft.com/office/drawing/2014/main" id="{0196CEDC-F15C-94C6-C761-59BB7ED5A6D3}"/>
              </a:ext>
            </a:extLst>
          </p:cNvPr>
          <p:cNvSpPr/>
          <p:nvPr/>
        </p:nvSpPr>
        <p:spPr>
          <a:xfrm>
            <a:off x="11033642" y="3224354"/>
            <a:ext cx="318821" cy="300859"/>
          </a:xfrm>
          <a:prstGeom prst="flowChartConnector">
            <a:avLst/>
          </a:prstGeom>
          <a:solidFill>
            <a:srgbClr val="92D050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0" name="Flödesschema: Koppling 19">
            <a:extLst>
              <a:ext uri="{FF2B5EF4-FFF2-40B4-BE49-F238E27FC236}">
                <a16:creationId xmlns:a16="http://schemas.microsoft.com/office/drawing/2014/main" id="{B1132F24-0634-4EAD-E636-18250E8AB24E}"/>
              </a:ext>
            </a:extLst>
          </p:cNvPr>
          <p:cNvSpPr/>
          <p:nvPr/>
        </p:nvSpPr>
        <p:spPr>
          <a:xfrm>
            <a:off x="8612273" y="3629146"/>
            <a:ext cx="318821" cy="300859"/>
          </a:xfrm>
          <a:prstGeom prst="flowChartConnector">
            <a:avLst/>
          </a:prstGeom>
          <a:solidFill>
            <a:srgbClr val="0070C0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1" name="Flödesschema: Koppling 20">
            <a:extLst>
              <a:ext uri="{FF2B5EF4-FFF2-40B4-BE49-F238E27FC236}">
                <a16:creationId xmlns:a16="http://schemas.microsoft.com/office/drawing/2014/main" id="{09EBBD68-F932-B4C7-A7F5-30DDED77F418}"/>
              </a:ext>
            </a:extLst>
          </p:cNvPr>
          <p:cNvSpPr/>
          <p:nvPr/>
        </p:nvSpPr>
        <p:spPr>
          <a:xfrm>
            <a:off x="9781769" y="3629145"/>
            <a:ext cx="318821" cy="300859"/>
          </a:xfrm>
          <a:prstGeom prst="flowChartConnector">
            <a:avLst/>
          </a:prstGeom>
          <a:solidFill>
            <a:srgbClr val="0070C0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2" name="Flödesschema: Koppling 21">
            <a:extLst>
              <a:ext uri="{FF2B5EF4-FFF2-40B4-BE49-F238E27FC236}">
                <a16:creationId xmlns:a16="http://schemas.microsoft.com/office/drawing/2014/main" id="{69C4A8EA-97A1-7A80-C723-D1DA6C8C0FAF}"/>
              </a:ext>
            </a:extLst>
          </p:cNvPr>
          <p:cNvSpPr/>
          <p:nvPr/>
        </p:nvSpPr>
        <p:spPr>
          <a:xfrm>
            <a:off x="11022547" y="3622386"/>
            <a:ext cx="318821" cy="300859"/>
          </a:xfrm>
          <a:prstGeom prst="flowChartConnector">
            <a:avLst/>
          </a:prstGeom>
          <a:solidFill>
            <a:srgbClr val="0070C0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3" name="Flödesschema: Koppling 22">
            <a:extLst>
              <a:ext uri="{FF2B5EF4-FFF2-40B4-BE49-F238E27FC236}">
                <a16:creationId xmlns:a16="http://schemas.microsoft.com/office/drawing/2014/main" id="{CE9C32B3-17D7-2FA7-A0D3-5B55F966FA36}"/>
              </a:ext>
            </a:extLst>
          </p:cNvPr>
          <p:cNvSpPr/>
          <p:nvPr/>
        </p:nvSpPr>
        <p:spPr>
          <a:xfrm>
            <a:off x="8623368" y="4037613"/>
            <a:ext cx="318821" cy="300859"/>
          </a:xfrm>
          <a:prstGeom prst="flowChartConnector">
            <a:avLst/>
          </a:prstGeom>
          <a:solidFill>
            <a:srgbClr val="0070C0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4" name="Flödesschema: Koppling 23">
            <a:extLst>
              <a:ext uri="{FF2B5EF4-FFF2-40B4-BE49-F238E27FC236}">
                <a16:creationId xmlns:a16="http://schemas.microsoft.com/office/drawing/2014/main" id="{7B369FDD-41EC-FAAA-34B9-8872FAAACF80}"/>
              </a:ext>
            </a:extLst>
          </p:cNvPr>
          <p:cNvSpPr/>
          <p:nvPr/>
        </p:nvSpPr>
        <p:spPr>
          <a:xfrm>
            <a:off x="9792864" y="4037612"/>
            <a:ext cx="318821" cy="300859"/>
          </a:xfrm>
          <a:prstGeom prst="flowChartConnector">
            <a:avLst/>
          </a:prstGeom>
          <a:solidFill>
            <a:srgbClr val="0070C0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5" name="Flödesschema: Koppling 24">
            <a:extLst>
              <a:ext uri="{FF2B5EF4-FFF2-40B4-BE49-F238E27FC236}">
                <a16:creationId xmlns:a16="http://schemas.microsoft.com/office/drawing/2014/main" id="{E3B6B363-102A-1730-513A-053803CFC5D0}"/>
              </a:ext>
            </a:extLst>
          </p:cNvPr>
          <p:cNvSpPr/>
          <p:nvPr/>
        </p:nvSpPr>
        <p:spPr>
          <a:xfrm>
            <a:off x="11033642" y="4030853"/>
            <a:ext cx="318821" cy="300859"/>
          </a:xfrm>
          <a:prstGeom prst="flowChartConnector">
            <a:avLst/>
          </a:prstGeom>
          <a:solidFill>
            <a:srgbClr val="0070C0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37A463CE-CC7A-4C4E-922C-B8D0C5CFAF3F}"/>
              </a:ext>
            </a:extLst>
          </p:cNvPr>
          <p:cNvSpPr txBox="1"/>
          <p:nvPr/>
        </p:nvSpPr>
        <p:spPr>
          <a:xfrm rot="2457218">
            <a:off x="7893419" y="2655008"/>
            <a:ext cx="4590431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sv-SE" sz="3600" dirty="0"/>
              <a:t>Senaste rapportering (230424)</a:t>
            </a:r>
          </a:p>
        </p:txBody>
      </p:sp>
      <p:sp>
        <p:nvSpPr>
          <p:cNvPr id="26" name="Flödesschema: Koppling 25">
            <a:extLst>
              <a:ext uri="{FF2B5EF4-FFF2-40B4-BE49-F238E27FC236}">
                <a16:creationId xmlns:a16="http://schemas.microsoft.com/office/drawing/2014/main" id="{355CD1B7-CA2B-1CB9-95B3-D5784BBD333D}"/>
              </a:ext>
            </a:extLst>
          </p:cNvPr>
          <p:cNvSpPr/>
          <p:nvPr/>
        </p:nvSpPr>
        <p:spPr>
          <a:xfrm>
            <a:off x="6217629" y="2033807"/>
            <a:ext cx="318821" cy="300859"/>
          </a:xfrm>
          <a:prstGeom prst="flowChartConnector">
            <a:avLst/>
          </a:prstGeom>
          <a:solidFill>
            <a:srgbClr val="FFFF00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7" name="Flödesschema: Koppling 26">
            <a:extLst>
              <a:ext uri="{FF2B5EF4-FFF2-40B4-BE49-F238E27FC236}">
                <a16:creationId xmlns:a16="http://schemas.microsoft.com/office/drawing/2014/main" id="{AD90DE45-820C-12C2-C526-232A6128AAB4}"/>
              </a:ext>
            </a:extLst>
          </p:cNvPr>
          <p:cNvSpPr/>
          <p:nvPr/>
        </p:nvSpPr>
        <p:spPr>
          <a:xfrm>
            <a:off x="5047923" y="3220253"/>
            <a:ext cx="318821" cy="300859"/>
          </a:xfrm>
          <a:prstGeom prst="flowChartConnector">
            <a:avLst/>
          </a:prstGeom>
          <a:solidFill>
            <a:srgbClr val="FF0000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5468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184664-0C2F-77F1-D2B5-C3F19C181EE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568218"/>
      </p:ext>
    </p:extLst>
  </p:cSld>
  <p:clrMapOvr>
    <a:masterClrMapping/>
  </p:clrMapOvr>
</p:sld>
</file>

<file path=ppt/theme/theme1.xml><?xml version="1.0" encoding="utf-8"?>
<a:theme xmlns:a="http://schemas.openxmlformats.org/drawingml/2006/main" name="Göteborgs Stad – Blå dekor">
  <a:themeElements>
    <a:clrScheme name="Göteborgs Stad mörka">
      <a:dk1>
        <a:sysClr val="windowText" lastClr="000000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Göteborgs Stad Powerpoin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.potx" id="{CEC1BE5D-A4E3-446B-B938-C51B58685301}" vid="{A780EF4F-041D-4E92-8E0B-C6B33C409E65}"/>
    </a:ext>
  </a:extLst>
</a:theme>
</file>

<file path=ppt/theme/theme10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Göteborgs Stad – Mörkblå dekor">
  <a:themeElements>
    <a:clrScheme name="Göteborgs Stad mörka">
      <a:dk1>
        <a:sysClr val="windowText" lastClr="000000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.potx" id="{CEC1BE5D-A4E3-446B-B938-C51B58685301}" vid="{94DEA2D6-1C08-490F-A9D8-32FF4CA4AB39}"/>
    </a:ext>
  </a:extLst>
</a:theme>
</file>

<file path=ppt/theme/theme3.xml><?xml version="1.0" encoding="utf-8"?>
<a:theme xmlns:a="http://schemas.openxmlformats.org/drawingml/2006/main" name="Göteborgs Stad – Röd dekor">
  <a:themeElements>
    <a:clrScheme name="Göteborgs Stad mörka">
      <a:dk1>
        <a:sysClr val="windowText" lastClr="000000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.potx" id="{CEC1BE5D-A4E3-446B-B938-C51B58685301}" vid="{2854F965-9EAC-4E5F-B8AF-B71ED5AB23B8}"/>
    </a:ext>
  </a:extLst>
</a:theme>
</file>

<file path=ppt/theme/theme4.xml><?xml version="1.0" encoding="utf-8"?>
<a:theme xmlns:a="http://schemas.openxmlformats.org/drawingml/2006/main" name="Göteborgs Stad – Turkos dekor">
  <a:themeElements>
    <a:clrScheme name="Göteborgs Stad mörka">
      <a:dk1>
        <a:sysClr val="windowText" lastClr="000000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.potx" id="{CEC1BE5D-A4E3-446B-B938-C51B58685301}" vid="{4C6203C4-3FED-402C-BFDB-343DF11CC050}"/>
    </a:ext>
  </a:extLst>
</a:theme>
</file>

<file path=ppt/theme/theme5.xml><?xml version="1.0" encoding="utf-8"?>
<a:theme xmlns:a="http://schemas.openxmlformats.org/drawingml/2006/main" name="Göteborgs Stad – Rosa dekor">
  <a:themeElements>
    <a:clrScheme name="Göteborgs Stad mörka">
      <a:dk1>
        <a:sysClr val="windowText" lastClr="000000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.potx" id="{CEC1BE5D-A4E3-446B-B938-C51B58685301}" vid="{6BE225D3-E3D8-4F98-BC58-14F57109E87A}"/>
    </a:ext>
  </a:extLst>
</a:theme>
</file>

<file path=ppt/theme/theme6.xml><?xml version="1.0" encoding="utf-8"?>
<a:theme xmlns:a="http://schemas.openxmlformats.org/drawingml/2006/main" name="Göteborgs Stad – Grön dekor">
  <a:themeElements>
    <a:clrScheme name="Göteborgs Stad mörka">
      <a:dk1>
        <a:sysClr val="windowText" lastClr="000000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.potx" id="{CEC1BE5D-A4E3-446B-B938-C51B58685301}" vid="{ADA556B8-FF6B-4366-842E-EA8543DF3513}"/>
    </a:ext>
  </a:extLst>
</a:theme>
</file>

<file path=ppt/theme/theme7.xml><?xml version="1.0" encoding="utf-8"?>
<a:theme xmlns:a="http://schemas.openxmlformats.org/drawingml/2006/main" name="Göteborgs Stad – Lila dekor">
  <a:themeElements>
    <a:clrScheme name="Göteborgs Stad mörka">
      <a:dk1>
        <a:sysClr val="windowText" lastClr="000000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.potx" id="{CEC1BE5D-A4E3-446B-B938-C51B58685301}" vid="{0B6D1EB7-5461-4125-80A6-D2FDBBE7C78B}"/>
    </a:ext>
  </a:extLst>
</a:theme>
</file>

<file path=ppt/theme/theme8.xml><?xml version="1.0" encoding="utf-8"?>
<a:theme xmlns:a="http://schemas.openxmlformats.org/drawingml/2006/main" name="Göteborgs Stad – Gul dekor">
  <a:themeElements>
    <a:clrScheme name="Göteborgs Stad mörka">
      <a:dk1>
        <a:sysClr val="windowText" lastClr="000000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.potx" id="{CEC1BE5D-A4E3-446B-B938-C51B58685301}" vid="{19238CDA-65F2-4987-8E1B-C34A43BAA2FC}"/>
    </a:ext>
  </a:extLst>
</a:theme>
</file>

<file path=ppt/theme/theme9.xml><?xml version="1.0" encoding="utf-8"?>
<a:theme xmlns:a="http://schemas.openxmlformats.org/drawingml/2006/main" name="Office-tema">
  <a:themeElements>
    <a:clrScheme name="Göteborgs Stad Powerpoint">
      <a:dk1>
        <a:sysClr val="windowText" lastClr="000000"/>
      </a:dk1>
      <a:lt1>
        <a:sysClr val="window" lastClr="FFFFFF"/>
      </a:lt1>
      <a:dk2>
        <a:srgbClr val="495663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868"/>
      </a:accent5>
      <a:accent6>
        <a:srgbClr val="674B99"/>
      </a:accent6>
      <a:hlink>
        <a:srgbClr val="0563C1"/>
      </a:hlink>
      <a:folHlink>
        <a:srgbClr val="954F72"/>
      </a:folHlink>
    </a:clrScheme>
    <a:fontScheme name="Göteborgs Stad Powerpoin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E0AA0BA46DC354BA69F7435FD08D083" ma:contentTypeVersion="4" ma:contentTypeDescription="Skapa ett nytt dokument." ma:contentTypeScope="" ma:versionID="1ccc64d775c7b8c7dfdb3dfb92e47056">
  <xsd:schema xmlns:xsd="http://www.w3.org/2001/XMLSchema" xmlns:xs="http://www.w3.org/2001/XMLSchema" xmlns:p="http://schemas.microsoft.com/office/2006/metadata/properties" xmlns:ns2="1baae6b5-acc5-4907-a9c2-a8be63f393e3" xmlns:ns3="d5580cc1-7d71-454d-ae89-ecddfd93cd2e" targetNamespace="http://schemas.microsoft.com/office/2006/metadata/properties" ma:root="true" ma:fieldsID="6208f3d3d0c79ccad033d9eb13d8f350" ns2:_="" ns3:_="">
    <xsd:import namespace="1baae6b5-acc5-4907-a9c2-a8be63f393e3"/>
    <xsd:import namespace="d5580cc1-7d71-454d-ae89-ecddfd93cd2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aae6b5-acc5-4907-a9c2-a8be63f393e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580cc1-7d71-454d-ae89-ecddfd93cd2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C81C574-A329-417D-9F2B-33330B552267}">
  <ds:schemaRefs>
    <ds:schemaRef ds:uri="http://purl.org/dc/elements/1.1/"/>
    <ds:schemaRef ds:uri="http://schemas.microsoft.com/office/2006/metadata/properties"/>
    <ds:schemaRef ds:uri="1baae6b5-acc5-4907-a9c2-a8be63f393e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d5580cc1-7d71-454d-ae89-ecddfd93cd2e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E4E7872-F6F8-4A0F-ABEE-4158E7DF8C3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baae6b5-acc5-4907-a9c2-a8be63f393e3"/>
    <ds:schemaRef ds:uri="d5580cc1-7d71-454d-ae89-ecddfd93cd2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DCA0410-605D-4323-B263-5C5F57AB0C8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304</Words>
  <Application>Microsoft Office PowerPoint</Application>
  <PresentationFormat>Bredbild</PresentationFormat>
  <Paragraphs>93</Paragraphs>
  <Slides>8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8</vt:i4>
      </vt:variant>
      <vt:variant>
        <vt:lpstr>Bildrubriker</vt:lpstr>
      </vt:variant>
      <vt:variant>
        <vt:i4>8</vt:i4>
      </vt:variant>
    </vt:vector>
  </HeadingPairs>
  <TitlesOfParts>
    <vt:vector size="16" baseType="lpstr">
      <vt:lpstr>Göteborgs Stad – Blå dekor</vt:lpstr>
      <vt:lpstr>Göteborgs Stad – Mörkblå dekor</vt:lpstr>
      <vt:lpstr>Göteborgs Stad – Röd dekor</vt:lpstr>
      <vt:lpstr>Göteborgs Stad – Turkos dekor</vt:lpstr>
      <vt:lpstr>Göteborgs Stad – Rosa dekor</vt:lpstr>
      <vt:lpstr>Göteborgs Stad – Grön dekor</vt:lpstr>
      <vt:lpstr>Göteborgs Stad – Lila dekor</vt:lpstr>
      <vt:lpstr>Göteborgs Stad – Gul dekor</vt:lpstr>
      <vt:lpstr>Statusrapport stora komplexa projekt.</vt:lpstr>
      <vt:lpstr>Vad är ett projekt eller program med hög komplexitet?</vt:lpstr>
      <vt:lpstr>Vid varje nämnd</vt:lpstr>
      <vt:lpstr>Dessa projekt omfattas för närvarande</vt:lpstr>
      <vt:lpstr>Definition färger projektuppföljning</vt:lpstr>
      <vt:lpstr>Status 2022-05-22, Investering</vt:lpstr>
      <vt:lpstr>Status 2022-05-22, Älvstaden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16:9</dc:title>
  <dc:creator/>
  <cp:lastModifiedBy/>
  <cp:revision>77</cp:revision>
  <dcterms:created xsi:type="dcterms:W3CDTF">2018-09-13T15:17:52Z</dcterms:created>
  <dcterms:modified xsi:type="dcterms:W3CDTF">2023-05-15T09:13:13Z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0x0101000E0AA0BA46DC354BA69F7435FD08D083</vt:lpwstr>
  </property>
</Properties>
</file>