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</p:sldMasterIdLst>
  <p:notesMasterIdLst>
    <p:notesMasterId r:id="rId19"/>
  </p:notesMasterIdLst>
  <p:handoutMasterIdLst>
    <p:handoutMasterId r:id="rId20"/>
  </p:handoutMasterIdLst>
  <p:sldIdLst>
    <p:sldId id="264" r:id="rId12"/>
    <p:sldId id="279" r:id="rId13"/>
    <p:sldId id="280" r:id="rId14"/>
    <p:sldId id="281" r:id="rId15"/>
    <p:sldId id="282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örfattare" initials="E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B717C-0726-4AF6-AFB8-4F854805A24E}" v="429" dt="2023-02-02T10:52:19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844" autoAdjust="0"/>
  </p:normalViewPr>
  <p:slideViewPr>
    <p:cSldViewPr snapToGrid="0">
      <p:cViewPr varScale="1">
        <p:scale>
          <a:sx n="69" d="100"/>
          <a:sy n="69" d="100"/>
        </p:scale>
        <p:origin x="11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2023-02-02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2023-02-02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2023-02-02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22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425081-A217-4E43-A432-9E409E334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Samrådsyttrande - detaljplan för verksamheter söder om Wieselgrensplatsen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3D0D94-73D7-4A86-BFAF-ED5D2615D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19C4C8-0472-4145-B050-B1512030D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Christine Flood, Utveckling och ekonomistyrning </a:t>
            </a:r>
          </a:p>
        </p:txBody>
      </p:sp>
    </p:spTree>
    <p:extLst>
      <p:ext uri="{BB962C8B-B14F-4D97-AF65-F5344CB8AC3E}">
        <p14:creationId xmlns:p14="http://schemas.microsoft.com/office/powerpoint/2010/main" val="333454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1DC180-E10B-D05F-FBB0-7B3A7E2E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Området idag och planerad utveckling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CFCAFF1-6865-4FED-BB18-BA40188F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314450"/>
            <a:ext cx="5402262" cy="4164740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782EB6F9-7865-49E3-B6DD-A71C6ED4AF84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5936482" y="1304065"/>
            <a:ext cx="5847530" cy="4175125"/>
          </a:xfrm>
        </p:spPr>
      </p:pic>
    </p:spTree>
    <p:extLst>
      <p:ext uri="{BB962C8B-B14F-4D97-AF65-F5344CB8AC3E}">
        <p14:creationId xmlns:p14="http://schemas.microsoft.com/office/powerpoint/2010/main" val="3022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7B725F-E634-CF7B-5E8B-55DD2731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/>
          <a:lstStyle/>
          <a:p>
            <a:r>
              <a:rPr lang="en-US" dirty="0" err="1"/>
              <a:t>Plankarta</a:t>
            </a:r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60B8C7F-6807-42E1-BABB-C1A39EA01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5" y="1736729"/>
            <a:ext cx="5400000" cy="3496499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7D130C7-5449-0C55-4843-3911D0C7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Simhall</a:t>
            </a:r>
            <a:r>
              <a:rPr lang="en-US" sz="2000" dirty="0"/>
              <a:t> </a:t>
            </a:r>
          </a:p>
          <a:p>
            <a:pPr lvl="1">
              <a:buFontTx/>
              <a:buChar char="-"/>
            </a:pPr>
            <a:r>
              <a:rPr lang="en-US" dirty="0" err="1"/>
              <a:t>Badhus</a:t>
            </a:r>
            <a:r>
              <a:rPr lang="en-US" dirty="0"/>
              <a:t> (R1) med </a:t>
            </a:r>
            <a:r>
              <a:rPr lang="en-US" dirty="0" err="1"/>
              <a:t>kafé</a:t>
            </a:r>
            <a:r>
              <a:rPr lang="en-US" dirty="0"/>
              <a:t>, gym </a:t>
            </a:r>
            <a:r>
              <a:rPr lang="en-US" dirty="0" err="1"/>
              <a:t>etc</a:t>
            </a:r>
            <a:r>
              <a:rPr lang="en-US" dirty="0"/>
              <a:t> (C), </a:t>
            </a:r>
            <a:r>
              <a:rPr lang="en-US" dirty="0" err="1"/>
              <a:t>tekniska</a:t>
            </a:r>
            <a:r>
              <a:rPr lang="en-US" dirty="0"/>
              <a:t> </a:t>
            </a:r>
            <a:r>
              <a:rPr lang="en-US" dirty="0" err="1"/>
              <a:t>anläggningar</a:t>
            </a:r>
            <a:r>
              <a:rPr lang="en-US" dirty="0"/>
              <a:t> (E) och transformatorstation (e1) </a:t>
            </a:r>
          </a:p>
          <a:p>
            <a:pPr lvl="1">
              <a:buFontTx/>
              <a:buChar char="-"/>
            </a:pPr>
            <a:r>
              <a:rPr lang="en-US" dirty="0" err="1"/>
              <a:t>Tilltagen</a:t>
            </a:r>
            <a:r>
              <a:rPr lang="en-US" dirty="0"/>
              <a:t> </a:t>
            </a:r>
            <a:r>
              <a:rPr lang="en-US" dirty="0" err="1"/>
              <a:t>takhöjd</a:t>
            </a:r>
            <a:endParaRPr lang="en-US" dirty="0"/>
          </a:p>
          <a:p>
            <a:pPr marL="226783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Ishall</a:t>
            </a:r>
            <a:r>
              <a:rPr lang="en-US" sz="2000" dirty="0"/>
              <a:t> </a:t>
            </a:r>
          </a:p>
          <a:p>
            <a:pPr lvl="1"/>
            <a:r>
              <a:rPr lang="en-US" dirty="0" err="1"/>
              <a:t>Ishall</a:t>
            </a:r>
            <a:r>
              <a:rPr lang="en-US" dirty="0"/>
              <a:t> (R3), med </a:t>
            </a:r>
            <a:r>
              <a:rPr lang="en-US" dirty="0" err="1"/>
              <a:t>kontor</a:t>
            </a:r>
            <a:r>
              <a:rPr lang="en-US" dirty="0"/>
              <a:t> (C), </a:t>
            </a:r>
            <a:r>
              <a:rPr lang="en-US" dirty="0" err="1"/>
              <a:t>tekniska</a:t>
            </a:r>
            <a:r>
              <a:rPr lang="en-US" dirty="0"/>
              <a:t> </a:t>
            </a:r>
            <a:r>
              <a:rPr lang="en-US" dirty="0" err="1"/>
              <a:t>anläggningar</a:t>
            </a:r>
            <a:r>
              <a:rPr lang="en-US" dirty="0"/>
              <a:t> (E) och transformatorstation (e1)</a:t>
            </a:r>
          </a:p>
          <a:p>
            <a:pPr lvl="1"/>
            <a:r>
              <a:rPr lang="en-US" dirty="0" err="1"/>
              <a:t>Tilltagen</a:t>
            </a:r>
            <a:r>
              <a:rPr lang="en-US" dirty="0"/>
              <a:t> </a:t>
            </a:r>
            <a:r>
              <a:rPr lang="en-US" dirty="0" err="1"/>
              <a:t>takhöjd</a:t>
            </a:r>
            <a:r>
              <a:rPr lang="en-US" dirty="0"/>
              <a:t> </a:t>
            </a:r>
          </a:p>
          <a:p>
            <a:pPr marL="226783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Generellt</a:t>
            </a:r>
            <a:r>
              <a:rPr lang="en-US" sz="2000" dirty="0"/>
              <a:t> </a:t>
            </a:r>
          </a:p>
          <a:p>
            <a:pPr lvl="1"/>
            <a:r>
              <a:rPr lang="en-US" dirty="0"/>
              <a:t>Ingen </a:t>
            </a:r>
            <a:r>
              <a:rPr lang="en-US" dirty="0" err="1"/>
              <a:t>besöksparkering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vår</a:t>
            </a:r>
            <a:r>
              <a:rPr lang="en-US" dirty="0"/>
              <a:t> </a:t>
            </a:r>
            <a:r>
              <a:rPr lang="en-US" dirty="0" err="1"/>
              <a:t>kvartersmark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69E67A-954A-4E95-9811-87FAF05E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Yttrandet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694B47-10F0-45A5-9ADC-250D9F8D13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Byggrätternas avgränsning för både ishall och simhall är tillräckliga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Ytorna och förutsättningarna för angöring till simhallen är goda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Förhållandevis mycket allmän plats – området har stor potential att bli en</a:t>
            </a: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attraktiv miljö för fysisk aktivitet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041BA0-3230-4BCE-A43C-A0C2345955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Parkeringsanläggningen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sv-SE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ekonomisk risk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sv-SE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andra parkerande än till verksamheterna (sim, is och sjukhus)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sv-SE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påbörja ett parallellt arbete med ett alternativt läge i planområdets närhet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Osäkerheter gällande avfallshantering för ishallen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v-SE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v-SE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78AE2-D245-4A44-9116-042D033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nämnders yttranden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1B7EAA-F348-4551-AC3F-B6AC17E6C6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Fastighetsnämnden avstyrker  </a:t>
            </a:r>
          </a:p>
          <a:p>
            <a:pPr marL="0" indent="0">
              <a:buNone/>
            </a:pPr>
            <a:r>
              <a:rPr lang="sv-SE" sz="1600" dirty="0"/>
              <a:t>Risk för att planen inte kan genomföras: </a:t>
            </a:r>
          </a:p>
          <a:p>
            <a:pPr lvl="2"/>
            <a:r>
              <a:rPr lang="sv-SE" sz="1600" dirty="0"/>
              <a:t>Anläggningen har en utformning som kan påverka parkeringsköpsnivåerna </a:t>
            </a:r>
          </a:p>
          <a:p>
            <a:pPr lvl="2"/>
            <a:r>
              <a:rPr lang="sv-SE" sz="1600" dirty="0"/>
              <a:t>Flertalet avtal mellan parter och beroenden sinsemellan </a:t>
            </a:r>
          </a:p>
          <a:p>
            <a:pPr lvl="2"/>
            <a:r>
              <a:rPr lang="sv-SE" sz="1600" dirty="0"/>
              <a:t>Anläggningen nyttjas av andra än de avsedda verksamheterna </a:t>
            </a:r>
          </a:p>
          <a:p>
            <a:pPr lvl="2"/>
            <a:r>
              <a:rPr lang="sv-SE" sz="1600" dirty="0"/>
              <a:t>Fastighetskontoret kan inte påverka att parkeringsanläggningen uppförs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13463F9-E231-40AE-BF65-6260F15D52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Socialnämnden Hisingen tillstyrker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Saknar en beskrivning om hur utomhusbadet ska ersättas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Ersättningsutomhusbad bör placeras i badets direkta närhet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Positivt att Rambergsrinken blir kvar tills ny ishall är på plats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Risk med att området kommer vara obefolkat under delar av dygnet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91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4BB5F0-6AF0-4D83-801C-4C1ED03D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83B982-8685-4B75-B8A6-706EF9CA83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Trafiknämnden tillstyrker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Men situationen som den är nu är egentligen en grund för avstyrkan d v s att </a:t>
            </a:r>
            <a:r>
              <a:rPr lang="sv-SE" sz="1600" dirty="0" err="1"/>
              <a:t>Bravida</a:t>
            </a:r>
            <a:r>
              <a:rPr lang="sv-SE" sz="1600" dirty="0"/>
              <a:t> </a:t>
            </a:r>
            <a:r>
              <a:rPr lang="sv-SE" sz="1600"/>
              <a:t>arenas parkeringsbehov inte är löst</a:t>
            </a:r>
            <a:endParaRPr lang="sv-S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Hur parkeringsplatser ska lösas är en knäckfråga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Risk att parkeringshusets platser fylls av arenabesökare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Tillför arenans parkeringsbehov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2D11C6-8D01-4786-AD6D-6BD2064E89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Grundskoleförvaltningen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Positivt med simhall som kan samnyttjas nyttjas för </a:t>
            </a:r>
            <a:r>
              <a:rPr lang="sv-SE" sz="1600" dirty="0" err="1"/>
              <a:t>skolsim</a:t>
            </a:r>
            <a:r>
              <a:rPr lang="sv-SE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Positivt om anläggningen innehåller bassäng med hög tillgänglighet som kan användas av elever inom anpassad skola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Positivt med ny ishall med förråd och omklädningsrum som kan nyttjas av skolorna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67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309F5A-ED16-478B-AA25-A60D7AB9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Yttranden från allmänheten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659453-0913-4AB1-A341-687683B8D1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600" dirty="0"/>
              <a:t>Behåll utomhusbadet </a:t>
            </a:r>
          </a:p>
          <a:p>
            <a:r>
              <a:rPr lang="sv-SE" sz="1600" dirty="0"/>
              <a:t>Ljudalstring ishall </a:t>
            </a:r>
          </a:p>
          <a:p>
            <a:r>
              <a:rPr lang="sv-SE" sz="1600" dirty="0"/>
              <a:t>Hur högt kommer badet bli - oro för försämring av dagsljusförhållandena hos närboende</a:t>
            </a:r>
          </a:p>
          <a:p>
            <a:r>
              <a:rPr lang="sv-SE" sz="1600" dirty="0"/>
              <a:t>Viktigt med kvalité på gestaltningen av anläggningarna</a:t>
            </a:r>
          </a:p>
          <a:p>
            <a:r>
              <a:rPr lang="sv-SE" sz="1600" dirty="0"/>
              <a:t>Det finns behov av ett större bad och ny ishall 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81F3FBA-47B9-41FD-A7D2-C1D789DA18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5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DF7A71E0-FD75-4E93-9FE5-49515A73B2C4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2DB27C0-CC56-4DF8-8B92-00A4A32D4541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4EBB5256-E824-441F-B6C6-D86E2022684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0538715-E6AB-4B26-A049-8D0C386E1966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B382EC7C-3011-4F7C-A143-C99D29EF5C4C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0D6CB6CB-18DF-4562-B425-BD266479A265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E48A5FB-0BDC-4EF3-A19F-736EEEEE1A99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6AE9A466-FF53-450D-832D-1F5F3EF7F2BA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c28fb8-0995-4c65-9e5a-fc55dc56594b">
      <Terms xmlns="http://schemas.microsoft.com/office/infopath/2007/PartnerControls"/>
    </lcf76f155ced4ddcb4097134ff3c332f>
    <TaxCatchAll xmlns="ece222e9-53bf-4869-bb33-925ef6df2f1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C95C8209A41E4DAAD823DCE5F36B55" ma:contentTypeVersion="11" ma:contentTypeDescription="Skapa ett nytt dokument." ma:contentTypeScope="" ma:versionID="2add3bd7217f18f3d7a9a63537b388bd">
  <xsd:schema xmlns:xsd="http://www.w3.org/2001/XMLSchema" xmlns:xs="http://www.w3.org/2001/XMLSchema" xmlns:p="http://schemas.microsoft.com/office/2006/metadata/properties" xmlns:ns2="35c28fb8-0995-4c65-9e5a-fc55dc56594b" xmlns:ns3="ece222e9-53bf-4869-bb33-925ef6df2f1f" targetNamespace="http://schemas.microsoft.com/office/2006/metadata/properties" ma:root="true" ma:fieldsID="6d4ab98e432a38aa752fa92716be044f" ns2:_="" ns3:_="">
    <xsd:import namespace="35c28fb8-0995-4c65-9e5a-fc55dc56594b"/>
    <xsd:import namespace="ece222e9-53bf-4869-bb33-925ef6df2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8fb8-0995-4c65-9e5a-fc55dc565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222e9-53bf-4869-bb33-925ef6df2f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1c317ca-99ee-4cba-ad88-8b6e5a8cd773}" ma:internalName="TaxCatchAll" ma:showField="CatchAllData" ma:web="ece222e9-53bf-4869-bb33-925ef6df2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DFE05C-D1E1-4289-B9CD-87AC87B48C1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e9fb8d1-3312-4610-9f4f-fa41b5faee9e"/>
    <ds:schemaRef ds:uri="61b43d71-18df-4913-b4c7-55c50cc463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25441B-8529-479A-9031-00FADBE90002}"/>
</file>

<file path=customXml/itemProps3.xml><?xml version="1.0" encoding="utf-8"?>
<ds:datastoreItem xmlns:ds="http://schemas.openxmlformats.org/officeDocument/2006/customXml" ds:itemID="{6DF34CFB-6297-4FB7-9AA5-D59D317DD9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</Words>
  <Application>Microsoft Office PowerPoint</Application>
  <PresentationFormat>Bredbild</PresentationFormat>
  <Paragraphs>52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Samrådsyttrande - detaljplan för verksamheter söder om Wieselgrensplatsen</vt:lpstr>
      <vt:lpstr>Området idag och planerad utveckling</vt:lpstr>
      <vt:lpstr>Plankarta</vt:lpstr>
      <vt:lpstr>Yttrandet </vt:lpstr>
      <vt:lpstr>Andra nämnders yttranden </vt:lpstr>
      <vt:lpstr>PowerPoint-presentation</vt:lpstr>
      <vt:lpstr>Yttranden från allmänheten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/>
  <cp:lastModifiedBy/>
  <cp:revision>55</cp:revision>
  <dcterms:created xsi:type="dcterms:W3CDTF">2018-09-13T15:17:52Z</dcterms:created>
  <dcterms:modified xsi:type="dcterms:W3CDTF">2023-02-02T10:52:19Z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0x0101008BC95C8209A41E4DAAD823DCE5F36B55</vt:lpwstr>
  </property>
  <property fmtid="{D5CDD505-2E9C-101B-9397-08002B2CF9AE}" pid="3" name="MediaServiceImageTags">
    <vt:lpwstr/>
  </property>
</Properties>
</file>