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9.xml" ContentType="application/vnd.openxmlformats-officedocument.theme+xml"/>
  <Override PartName="/ppt/theme/theme8.xml" ContentType="application/vnd.openxmlformats-officedocument.theme+xml"/>
  <Override PartName="/ppt/theme/theme7.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6.xml" ContentType="application/vnd.openxmlformats-officedocument.theme+xml"/>
  <Override PartName="/ppt/theme/theme15.xml" ContentType="application/vnd.openxmlformats-officedocument.theme+xml"/>
  <Override PartName="/ppt/theme/theme14.xml" ContentType="application/vnd.openxmlformats-officedocument.theme+xml"/>
  <Override PartName="/ppt/theme/theme6.xml" ContentType="application/vnd.openxmlformats-officedocument.theme+xml"/>
  <Override PartName="/ppt/theme/theme13.xml" ContentType="application/vnd.openxmlformats-officedocument.theme+xml"/>
  <Override PartName="/ppt/theme/theme12.xml" ContentType="application/vnd.openxmlformats-officedocument.theme+xml"/>
  <Override PartName="/ppt/theme/theme11.xml" ContentType="application/vnd.openxmlformats-officedocument.theme+xml"/>
  <Override PartName="/ppt/theme/theme10.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1"/>
    <p:sldMasterId id="2147484410" r:id="rId2"/>
    <p:sldMasterId id="2147484427" r:id="rId3"/>
    <p:sldMasterId id="2147484444" r:id="rId4"/>
    <p:sldMasterId id="2147484461" r:id="rId5"/>
    <p:sldMasterId id="2147484478" r:id="rId6"/>
    <p:sldMasterId id="2147484495" r:id="rId7"/>
    <p:sldMasterId id="2147484512" r:id="rId8"/>
    <p:sldMasterId id="2147484529" r:id="rId9"/>
    <p:sldMasterId id="2147484546" r:id="rId10"/>
    <p:sldMasterId id="2147484563" r:id="rId11"/>
    <p:sldMasterId id="2147484580" r:id="rId12"/>
    <p:sldMasterId id="2147484597" r:id="rId13"/>
    <p:sldMasterId id="2147484614" r:id="rId14"/>
    <p:sldMasterId id="2147484631" r:id="rId15"/>
    <p:sldMasterId id="2147484649" r:id="rId16"/>
  </p:sldMasterIdLst>
  <p:notesMasterIdLst>
    <p:notesMasterId r:id="rId24"/>
  </p:notesMasterIdLst>
  <p:handoutMasterIdLst>
    <p:handoutMasterId r:id="rId25"/>
  </p:handoutMasterIdLst>
  <p:sldIdLst>
    <p:sldId id="263" r:id="rId17"/>
    <p:sldId id="9499" r:id="rId18"/>
    <p:sldId id="9501" r:id="rId19"/>
    <p:sldId id="9500" r:id="rId20"/>
    <p:sldId id="9502" r:id="rId21"/>
    <p:sldId id="9503" r:id="rId22"/>
    <p:sldId id="950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4607C8EE-C0ED-4869-BA99-F7D4F8AEE6F3}">
          <p14:sldIdLst>
            <p14:sldId id="263"/>
            <p14:sldId id="9499"/>
            <p14:sldId id="9501"/>
            <p14:sldId id="9500"/>
            <p14:sldId id="9502"/>
            <p14:sldId id="9503"/>
            <p14:sldId id="9504"/>
          </p14:sldIdLst>
        </p14:section>
        <p14:section name="Årshjul och mer detaljerade tidslinjer" id="{F8AA0E68-CDAE-471D-B287-F78F376E97D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D37"/>
    <a:srgbClr val="B8E1C8"/>
    <a:srgbClr val="D1D9DC"/>
    <a:srgbClr val="C0E4F2"/>
    <a:srgbClr val="E1D1E8"/>
    <a:srgbClr val="FFF3B0"/>
    <a:srgbClr val="F8CCDC"/>
    <a:srgbClr val="FBCFB9"/>
    <a:srgbClr val="3F5564"/>
    <a:srgbClr val="0077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896" autoAdjust="0"/>
  </p:normalViewPr>
  <p:slideViewPr>
    <p:cSldViewPr snapToGrid="0">
      <p:cViewPr varScale="1">
        <p:scale>
          <a:sx n="66" d="100"/>
          <a:sy n="66" d="100"/>
        </p:scale>
        <p:origin x="592" y="32"/>
      </p:cViewPr>
      <p:guideLst/>
    </p:cSldViewPr>
  </p:slideViewPr>
  <p:outlineViewPr>
    <p:cViewPr>
      <p:scale>
        <a:sx n="33" d="100"/>
        <a:sy n="33" d="100"/>
      </p:scale>
      <p:origin x="0" y="0"/>
    </p:cViewPr>
  </p:outlineViewPr>
  <p:notesTextViewPr>
    <p:cViewPr>
      <p:scale>
        <a:sx n="150" d="100"/>
        <a:sy n="150" d="100"/>
      </p:scale>
      <p:origin x="0" y="0"/>
    </p:cViewPr>
  </p:notesTextViewPr>
  <p:notesViewPr>
    <p:cSldViewPr snapToGrid="0">
      <p:cViewPr varScale="1">
        <p:scale>
          <a:sx n="93" d="100"/>
          <a:sy n="93" d="100"/>
        </p:scale>
        <p:origin x="36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5.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customXml" Target="../customXml/item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viewProps" Target="viewProps.xml"/><Relationship Id="rId30"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BB566-3845-4DC0-8CE2-DC15231A2062}" type="datetime1">
              <a:rPr lang="sv-SE" smtClean="0"/>
              <a:t>2024-10-17</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5FFDC-F934-4037-B505-500B08CD3B8C}" type="datetime1">
              <a:rPr lang="sv-SE" smtClean="0"/>
              <a:t>2024-10-17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
          </p:nvPr>
        </p:nvSpPr>
        <p:spPr/>
        <p:txBody>
          <a:bodyPr/>
          <a:lstStyle/>
          <a:p>
            <a:fld id="{F995FFDC-F934-4037-B505-500B08CD3B8C}" type="datetime1">
              <a:rPr lang="sv-SE" smtClean="0"/>
              <a:t>2024-10-17</a:t>
            </a:fld>
            <a:endParaRPr lang="sv-SE"/>
          </a:p>
        </p:txBody>
      </p:sp>
      <p:sp>
        <p:nvSpPr>
          <p:cNvPr id="5" name="Platshållare för bildnummer 4"/>
          <p:cNvSpPr>
            <a:spLocks noGrp="1"/>
          </p:cNvSpPr>
          <p:nvPr>
            <p:ph type="sldNum" sz="quarter" idx="5"/>
          </p:nvPr>
        </p:nvSpPr>
        <p:spPr/>
        <p:txBody>
          <a:bodyPr/>
          <a:lstStyle/>
          <a:p>
            <a:fld id="{4B1086EF-3011-429C-976B-61D9CA3A2B54}" type="slidenum">
              <a:rPr lang="sv-SE" smtClean="0"/>
              <a:t>1</a:t>
            </a:fld>
            <a:endParaRPr lang="sv-SE"/>
          </a:p>
        </p:txBody>
      </p:sp>
    </p:spTree>
    <p:extLst>
      <p:ext uri="{BB962C8B-B14F-4D97-AF65-F5344CB8AC3E}">
        <p14:creationId xmlns:p14="http://schemas.microsoft.com/office/powerpoint/2010/main" val="3025837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1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1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17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1.xml"/></Relationships>
</file>

<file path=ppt/slideLayouts/_rels/slideLayout1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2.xml"/></Relationships>
</file>

<file path=ppt/slideLayouts/_rels/slideLayout1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2.xml"/></Relationships>
</file>

<file path=ppt/slideLayouts/_rels/slideLayout1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19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2.xml"/></Relationships>
</file>

<file path=ppt/slideLayouts/_rels/slideLayout1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3.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3.xml"/></Relationships>
</file>

<file path=ppt/slideLayouts/_rels/slideLayout20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3.xml"/></Relationships>
</file>

<file path=ppt/slideLayouts/_rels/slideLayout20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3.xml"/></Relationships>
</file>

<file path=ppt/slideLayouts/_rels/slideLayout20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4.xml"/></Relationships>
</file>

<file path=ppt/slideLayouts/_rels/slideLayout2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4.xml"/></Relationships>
</file>

<file path=ppt/slideLayouts/_rels/slideLayout2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2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4.xml"/></Relationships>
</file>

<file path=ppt/slideLayouts/_rels/slideLayout2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5.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5.xml"/></Relationships>
</file>

<file path=ppt/slideLayouts/_rels/slideLayout2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5.xml"/></Relationships>
</file>

<file path=ppt/slideLayouts/_rels/slideLayout2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5.xml"/></Relationships>
</file>

<file path=ppt/slideLayouts/_rels/slideLayout2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6.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6.xml"/></Relationships>
</file>

<file path=ppt/slideLayouts/_rels/slideLayout2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6.xml"/></Relationships>
</file>

<file path=ppt/slideLayouts/_rels/slideLayout2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6.xml"/></Relationships>
</file>

<file path=ppt/slideLayouts/_rels/slideLayout2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407237358"/>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430389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0871652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083233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040355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87650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8833670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38867267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2394286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77547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9755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148642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81ADCA10-B0AD-4D27-A94A-34783BF31DB3}"/>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8212309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userDrawn="1">
  <p:cSld name="Stor centrerad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00151" y="1680030"/>
            <a:ext cx="9756775" cy="3751942"/>
          </a:xfrm>
        </p:spPr>
        <p:txBody>
          <a:bodyPr anchor="ctr" anchorCtr="0">
            <a:noAutofit/>
          </a:bodyPr>
          <a:lstStyle>
            <a:lvl1pPr algn="ctr">
              <a:defRPr sz="8534"/>
            </a:lvl1pPr>
          </a:lstStyle>
          <a:p>
            <a:r>
              <a:rPr lang="sv-SE" dirty="0"/>
              <a:t>Stor </a:t>
            </a:r>
            <a:br>
              <a:rPr lang="sv-SE" dirty="0"/>
            </a:br>
            <a:r>
              <a:rPr lang="sv-SE" dirty="0"/>
              <a:t>centrerad </a:t>
            </a:r>
            <a:br>
              <a:rPr lang="sv-SE" dirty="0"/>
            </a:br>
            <a:r>
              <a:rPr lang="sv-SE" dirty="0"/>
              <a:t>text</a:t>
            </a:r>
          </a:p>
        </p:txBody>
      </p:sp>
    </p:spTree>
    <p:extLst>
      <p:ext uri="{BB962C8B-B14F-4D97-AF65-F5344CB8AC3E}">
        <p14:creationId xmlns:p14="http://schemas.microsoft.com/office/powerpoint/2010/main" val="1263817556"/>
      </p:ext>
    </p:extLst>
  </p:cSld>
  <p:clrMapOvr>
    <a:masterClrMapping/>
  </p:clrMapOvr>
  <p:extLst>
    <p:ext uri="{DCECCB84-F9BA-43D5-87BE-67443E8EF086}">
      <p15:sldGuideLst xmlns:p15="http://schemas.microsoft.com/office/powerpoint/2012/main">
        <p15:guide id="1" orient="horz" pos="654">
          <p15:clr>
            <a:srgbClr val="FBAE40"/>
          </p15:clr>
        </p15:guide>
        <p15:guide id="2" pos="590">
          <p15:clr>
            <a:srgbClr val="FBAE40"/>
          </p15:clr>
        </p15:guide>
        <p15:guide id="3" orient="horz" pos="315">
          <p15:clr>
            <a:srgbClr val="FBAE40"/>
          </p15:clr>
        </p15:guide>
        <p15:guide id="4" orient="horz" pos="5826">
          <p15:clr>
            <a:srgbClr val="FBAE40"/>
          </p15:clr>
        </p15:guide>
        <p15:guide id="5" orient="horz" pos="6165">
          <p15:clr>
            <a:srgbClr val="FBAE40"/>
          </p15:clr>
        </p15:guide>
        <p15:guide id="6" pos="1134">
          <p15:clr>
            <a:srgbClr val="FBAE40"/>
          </p15:clr>
        </p15:guide>
        <p15:guide id="7" pos="10353">
          <p15:clr>
            <a:srgbClr val="FBAE40"/>
          </p15:clr>
        </p15:guide>
        <p15:guide id="8" pos="10931">
          <p15:clr>
            <a:srgbClr val="FBAE40"/>
          </p15:clr>
        </p15:guide>
      </p15:sldGuideLst>
    </p:ext>
  </p:extLst>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129371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5569838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6535697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2854282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18006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095238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4311530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3694464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57241932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0272873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1370054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01674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796325991"/>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76441280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68423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4053208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103839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7857645"/>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6179053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75929352"/>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7385862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1252588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7642105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287547558"/>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04593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71133973"/>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671524"/>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496781860"/>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443200119"/>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4235330312"/>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30661172"/>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93007511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93336787"/>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15337241"/>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5428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spTree>
    <p:extLst>
      <p:ext uri="{BB962C8B-B14F-4D97-AF65-F5344CB8AC3E}">
        <p14:creationId xmlns:p14="http://schemas.microsoft.com/office/powerpoint/2010/main" val="111049596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681537"/>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05451053"/>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716340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61444141"/>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457366524"/>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265449373"/>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39295366"/>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382570"/>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934361749"/>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12315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638242759"/>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119246337"/>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824342382"/>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44358401"/>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38951083"/>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25729596"/>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98678424"/>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21518525"/>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87466138"/>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00631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713954292"/>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869215790"/>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811331557"/>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5277457"/>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951689478"/>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804813702"/>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96898297"/>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1801898537"/>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785878859"/>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860877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45635197"/>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0532126"/>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56121680"/>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74266627"/>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421551471"/>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68213977"/>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65101230"/>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2541875512"/>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295203295"/>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42626874"/>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65542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6" name="Platshållare för bildnummer 5">
            <a:extLst>
              <a:ext uri="{FF2B5EF4-FFF2-40B4-BE49-F238E27FC236}">
                <a16:creationId xmlns:a16="http://schemas.microsoft.com/office/drawing/2014/main" id="{615128C6-B678-4715-9D0F-D4C07F59EDA5}"/>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30721369"/>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658136929"/>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05650134"/>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162316176"/>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952717160"/>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32417575"/>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22051293"/>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65179895"/>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0611783"/>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00790777"/>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0704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endParaRPr lang="sv-SE" dirty="0"/>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740651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dirty="0"/>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88807425"/>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002067561"/>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72140076"/>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173315372"/>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496914743"/>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957315"/>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706860"/>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512920833"/>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69325544"/>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765882679"/>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1391042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31503609"/>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11008049"/>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27822843"/>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24926332"/>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77029755"/>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19911605"/>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130098995"/>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81941644"/>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27570572"/>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30015317"/>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545025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03241296"/>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345752398"/>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3608065"/>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34800744"/>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56035656"/>
      </p:ext>
    </p:extLst>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1281845558"/>
      </p:ext>
    </p:extLst>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520789483"/>
      </p:ext>
    </p:extLst>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dirty="0"/>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304655047"/>
      </p:ext>
    </p:extLst>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459150"/>
      </p:ext>
    </p:extLst>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dirty="0"/>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17033190"/>
      </p:ext>
    </p:extLst>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65453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2909219"/>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25794413"/>
      </p:ext>
    </p:extLst>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54253588"/>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97215668"/>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053103680"/>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182120336"/>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768319513"/>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3769241"/>
      </p:ext>
    </p:extLst>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0411902"/>
      </p:ext>
    </p:extLst>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157883386"/>
      </p:ext>
    </p:extLst>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dirty="0"/>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53657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52246690"/>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A335F1B5-8765-459C-802C-DA620794171A}"/>
              </a:ext>
            </a:extLst>
          </p:cNvPr>
          <p:cNvSpPr>
            <a:spLocks noGrp="1"/>
          </p:cNvSpPr>
          <p:nvPr>
            <p:ph type="title" hasCustomPrompt="1"/>
          </p:nvPr>
        </p:nvSpPr>
        <p:spPr>
          <a:xfrm>
            <a:off x="1420650" y="2399545"/>
            <a:ext cx="6148878" cy="309600"/>
          </a:xfrm>
        </p:spPr>
        <p:txBody>
          <a:bodyPr>
            <a:normAutofit/>
          </a:bodyPr>
          <a:lstStyle>
            <a:lvl1pPr>
              <a:defRPr sz="1700">
                <a:solidFill>
                  <a:schemeClr val="tx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433390632"/>
      </p:ext>
    </p:extLst>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033757094"/>
      </p:ext>
    </p:extLst>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59905192"/>
      </p:ext>
    </p:extLst>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endParaRPr lang="sv-SE" dirty="0"/>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0129690"/>
      </p:ext>
    </p:extLst>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86221582"/>
      </p:ext>
    </p:extLst>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62266485"/>
      </p:ext>
    </p:extLst>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9496294"/>
      </p:ext>
    </p:extLst>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262189688"/>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49704380"/>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8233325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05355784"/>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156440446"/>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2681099033"/>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837080676"/>
      </p:ext>
    </p:extLst>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534627232"/>
      </p:ext>
    </p:extLst>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884910166"/>
      </p:ext>
    </p:extLst>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872830012"/>
      </p:ext>
    </p:extLst>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spTree>
    <p:extLst>
      <p:ext uri="{BB962C8B-B14F-4D97-AF65-F5344CB8AC3E}">
        <p14:creationId xmlns:p14="http://schemas.microsoft.com/office/powerpoint/2010/main" val="3236026385"/>
      </p:ext>
    </p:extLst>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5651690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606708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4049095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50992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2221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2147408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10;&#10;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2C9C189C-4F50-4B1D-9EA5-30AB73E59C08}"/>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9172592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5376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67873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13503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20277957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72498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2515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50788418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541209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5141202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8481916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9706780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529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4696940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a:t>
            </a:r>
            <a:r>
              <a:rPr lang="sv-SE" sz="1050" dirty="0">
                <a:solidFill>
                  <a:schemeClr val="tx1"/>
                </a:solidFill>
              </a:rPr>
              <a:t>öppen</a:t>
            </a:r>
            <a:r>
              <a:rPr lang="sv-SE" sz="1050" dirty="0">
                <a:solidFill>
                  <a:schemeClr val="tx1">
                    <a:lumMod val="95000"/>
                    <a:lumOff val="5000"/>
                  </a:schemeClr>
                </a:solidFill>
              </a:rPr>
              <a:t>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01D92FDB-2EC0-4D2B-9027-B2C6802AC70F}"/>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4310153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1839825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6799046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229012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238383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859057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082183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33779836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4292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4095411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494007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8684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815549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380631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467131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48B20EB8-4FF0-4D86-B782-FE843B459F2B}"/>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312404377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7086055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7301865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0012043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8104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654450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7266406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15611373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8602658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63836353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10420958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897697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2914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97886335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9E1B7B2-3451-4D29-B53E-14A2743034F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65666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0880293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509150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459298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endParaRPr lang="sv-SE" dirty="0"/>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4" name="Content Placeholder 3"/>
          <p:cNvSpPr>
            <a:spLocks noGrp="1"/>
          </p:cNvSpPr>
          <p:nvPr>
            <p:ph sz="half" idx="2"/>
          </p:nvPr>
        </p:nvSpPr>
        <p:spPr>
          <a:xfrm>
            <a:off x="407988" y="2281031"/>
            <a:ext cx="5278080" cy="3524684"/>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432000" y="2281035"/>
            <a:ext cx="5280000" cy="352468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0027434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3156330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endParaRPr lang="sv-SE" dirty="0"/>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3" name="Picture Placeholder 2"/>
          <p:cNvSpPr>
            <a:spLocks noGrp="1"/>
          </p:cNvSpPr>
          <p:nvPr>
            <p:ph type="pic" idx="1" hasCustomPrompt="1"/>
          </p:nvPr>
        </p:nvSpPr>
        <p:spPr>
          <a:xfrm>
            <a:off x="7598925"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AB6397E3-2F6A-46E7-B952-96596182496A}"/>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76189945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endParaRPr lang="sv-SE" dirty="0"/>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3" name="Picture Placeholder 2"/>
          <p:cNvSpPr>
            <a:spLocks noGrp="1"/>
          </p:cNvSpPr>
          <p:nvPr>
            <p:ph type="pic" idx="1" hasCustomPrompt="1"/>
          </p:nvPr>
        </p:nvSpPr>
        <p:spPr>
          <a:xfrm>
            <a:off x="407988" y="1738313"/>
            <a:ext cx="4176000" cy="4175125"/>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8277629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2_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endParaRPr lang="sv-SE" dirty="0"/>
          </a:p>
        </p:txBody>
      </p:sp>
      <p:sp>
        <p:nvSpPr>
          <p:cNvPr id="3" name="Picture Placeholder 2"/>
          <p:cNvSpPr>
            <a:spLocks noGrp="1"/>
          </p:cNvSpPr>
          <p:nvPr>
            <p:ph type="pic" idx="1" hasCustomPrompt="1"/>
          </p:nvPr>
        </p:nvSpPr>
        <p:spPr>
          <a:xfrm>
            <a:off x="407988"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Redigera format för bakgrundstext</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solidFill>
            <a:schemeClr val="bg1">
              <a:lumMod val="85000"/>
            </a:schemeClr>
          </a:solid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dirty="0"/>
              <a:t>Klicka på ikonen </a:t>
            </a:r>
            <a:br>
              <a:rPr lang="sv-SE" dirty="0"/>
            </a:br>
            <a:br>
              <a:rPr lang="sv-SE" dirty="0"/>
            </a:br>
            <a:r>
              <a:rPr lang="sv-SE" dirty="0"/>
              <a:t>för att lägga till en bild</a:t>
            </a:r>
            <a:endParaRPr lang="en-US" dirty="0"/>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dirty="0"/>
              <a:t>Redigera format för bakgrundstext</a:t>
            </a:r>
          </a:p>
        </p:txBody>
      </p:sp>
      <p:sp>
        <p:nvSpPr>
          <p:cNvPr id="5" name="Platshållare för bildnummer 4">
            <a:extLst>
              <a:ext uri="{FF2B5EF4-FFF2-40B4-BE49-F238E27FC236}">
                <a16:creationId xmlns:a16="http://schemas.microsoft.com/office/drawing/2014/main" id="{23227AAC-52A1-439E-A66E-B8A4CE23E2A5}"/>
              </a:ext>
            </a:extLst>
          </p:cNvPr>
          <p:cNvSpPr>
            <a:spLocks noGrp="1"/>
          </p:cNvSpPr>
          <p:nvPr>
            <p:ph type="sldNum" sz="quarter" idx="16"/>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945453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353832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dirty="0"/>
              <a:t>Klicka på ikonen </a:t>
            </a:r>
            <a:br>
              <a:rPr lang="sv-SE" dirty="0"/>
            </a:br>
            <a:br>
              <a:rPr lang="sv-SE" dirty="0"/>
            </a:br>
            <a:r>
              <a:rPr lang="sv-SE" dirty="0"/>
              <a:t>för att lägga till en bild</a:t>
            </a:r>
            <a:endParaRPr lang="en-US" dirty="0"/>
          </a:p>
        </p:txBody>
      </p:sp>
    </p:spTree>
    <p:extLst>
      <p:ext uri="{BB962C8B-B14F-4D97-AF65-F5344CB8AC3E}">
        <p14:creationId xmlns:p14="http://schemas.microsoft.com/office/powerpoint/2010/main" val="146841209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2" name="Platshållare för sidfot 1">
            <a:extLst>
              <a:ext uri="{FF2B5EF4-FFF2-40B4-BE49-F238E27FC236}">
                <a16:creationId xmlns:a16="http://schemas.microsoft.com/office/drawing/2014/main" id="{4C2CB002-9FCD-48CA-BEF4-9C216A36070A}"/>
              </a:ext>
            </a:extLst>
          </p:cNvPr>
          <p:cNvSpPr>
            <a:spLocks noGrp="1"/>
          </p:cNvSpPr>
          <p:nvPr>
            <p:ph type="ftr" sz="quarter" idx="11"/>
          </p:nvPr>
        </p:nvSpPr>
        <p:spPr>
          <a:xfrm>
            <a:off x="479999" y="6376989"/>
            <a:ext cx="5616000" cy="147636"/>
          </a:xfrm>
          <a:prstGeom prst="rect">
            <a:avLst/>
          </a:prstGeom>
        </p:spPr>
        <p:txBody>
          <a:bodyPr/>
          <a:lstStyle/>
          <a:p>
            <a:endParaRPr lang="sv-SE" dirty="0"/>
          </a:p>
        </p:txBody>
      </p:sp>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6" name="Title 1">
            <a:extLst>
              <a:ext uri="{FF2B5EF4-FFF2-40B4-BE49-F238E27FC236}">
                <a16:creationId xmlns:a16="http://schemas.microsoft.com/office/drawing/2014/main" id="{5F556A3A-7138-45B2-8593-FAB5296ADD6C}"/>
              </a:ext>
            </a:extLst>
          </p:cNvPr>
          <p:cNvSpPr>
            <a:spLocks noGrp="1"/>
          </p:cNvSpPr>
          <p:nvPr>
            <p:ph type="ctrTitle"/>
          </p:nvPr>
        </p:nvSpPr>
        <p:spPr>
          <a:xfrm>
            <a:off x="1528841" y="2404809"/>
            <a:ext cx="9134323" cy="1113092"/>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24201136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bildnummer 1">
            <a:extLst>
              <a:ext uri="{FF2B5EF4-FFF2-40B4-BE49-F238E27FC236}">
                <a16:creationId xmlns:a16="http://schemas.microsoft.com/office/drawing/2014/main" id="{4BC2FFEF-6434-4E63-AD0D-37B93846A0B7}"/>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1197308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7122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solidFill>
            <a:schemeClr val="bg1">
              <a:lumMod val="85000"/>
            </a:schemeClr>
          </a:solid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dirty="0"/>
            </a:br>
            <a:br>
              <a:rPr lang="sv-SE" dirty="0"/>
            </a:br>
            <a:br>
              <a:rPr lang="sv-SE" dirty="0"/>
            </a:br>
            <a:r>
              <a:rPr lang="sv-SE" dirty="0"/>
              <a:t>Klicka på ikonen ovan</a:t>
            </a:r>
            <a:br>
              <a:rPr lang="sv-SE" dirty="0"/>
            </a:br>
            <a:r>
              <a:rPr lang="sv-SE" dirty="0"/>
              <a:t>för att lägga till en bild</a:t>
            </a:r>
            <a:endParaRPr lang="en-US" dirty="0"/>
          </a:p>
        </p:txBody>
      </p:sp>
      <p:sp>
        <p:nvSpPr>
          <p:cNvPr id="9" name="Title 1">
            <a:extLst>
              <a:ext uri="{FF2B5EF4-FFF2-40B4-BE49-F238E27FC236}">
                <a16:creationId xmlns:a16="http://schemas.microsoft.com/office/drawing/2014/main" id="{EAB74EFB-B5F9-4503-84BF-A1C8C3809B6F}"/>
              </a:ext>
            </a:extLst>
          </p:cNvPr>
          <p:cNvSpPr>
            <a:spLocks noGrp="1"/>
          </p:cNvSpPr>
          <p:nvPr>
            <p:ph type="ctrTitle"/>
          </p:nvPr>
        </p:nvSpPr>
        <p:spPr>
          <a:xfrm>
            <a:off x="1879600" y="1973603"/>
            <a:ext cx="8483640" cy="885112"/>
          </a:xfrm>
          <a:prstGeom prst="rect">
            <a:avLst/>
          </a:prstGeom>
        </p:spPr>
        <p:txBody>
          <a:bodyPr anchor="ctr" anchorCtr="0">
            <a:noAutofit/>
          </a:bodyPr>
          <a:lstStyle>
            <a:lvl1pPr algn="ctr">
              <a:lnSpc>
                <a:spcPct val="90000"/>
              </a:lnSpc>
              <a:defRPr sz="4000">
                <a:solidFill>
                  <a:schemeClr val="bg1"/>
                </a:solidFill>
              </a:defRPr>
            </a:lvl1pPr>
          </a:lstStyle>
          <a:p>
            <a:r>
              <a:rPr lang="sv-SE"/>
              <a:t>Klicka här för att ändra mall för rubrikformat</a:t>
            </a:r>
            <a:endParaRPr lang="en-US" dirty="0"/>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70908899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dirty="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dirty="0"/>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dirty="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8" name="Rubrik 3">
            <a:extLst>
              <a:ext uri="{FF2B5EF4-FFF2-40B4-BE49-F238E27FC236}">
                <a16:creationId xmlns:a16="http://schemas.microsoft.com/office/drawing/2014/main" id="{D4F390AC-3BA8-4C70-9E3A-28CC7DA51740}"/>
              </a:ext>
            </a:extLst>
          </p:cNvPr>
          <p:cNvSpPr>
            <a:spLocks noGrp="1"/>
          </p:cNvSpPr>
          <p:nvPr>
            <p:ph type="title" hasCustomPrompt="1"/>
          </p:nvPr>
        </p:nvSpPr>
        <p:spPr>
          <a:xfrm>
            <a:off x="1420650" y="2399545"/>
            <a:ext cx="6148878" cy="309600"/>
          </a:xfrm>
        </p:spPr>
        <p:txBody>
          <a:bodyPr>
            <a:normAutofit/>
          </a:bodyPr>
          <a:lstStyle>
            <a:lvl1pPr>
              <a:defRPr sz="1700">
                <a:solidFill>
                  <a:schemeClr val="bg1"/>
                </a:solidFill>
              </a:defRPr>
            </a:lvl1pPr>
          </a:lstStyle>
          <a:p>
            <a:r>
              <a:rPr lang="sv-SE" dirty="0"/>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dirty="0"/>
              <a:t>Avdelning</a:t>
            </a:r>
            <a:br>
              <a:rPr lang="sv-SE" dirty="0"/>
            </a:br>
            <a:r>
              <a:rPr lang="sv-SE" dirty="0"/>
              <a:t>Område, Göteborgs Stad</a:t>
            </a:r>
            <a:br>
              <a:rPr lang="sv-SE" dirty="0"/>
            </a:br>
            <a:r>
              <a:rPr lang="sv-SE" dirty="0"/>
              <a:t>Namn</a:t>
            </a:r>
            <a:br>
              <a:rPr lang="sv-SE" dirty="0"/>
            </a:br>
            <a:r>
              <a:rPr lang="sv-SE" dirty="0"/>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latin typeface="+mn-lt"/>
              </a:rPr>
              <a:t>Hållbar stad – öppen för världen</a:t>
            </a:r>
          </a:p>
        </p:txBody>
      </p:sp>
    </p:spTree>
    <p:extLst>
      <p:ext uri="{BB962C8B-B14F-4D97-AF65-F5344CB8AC3E}">
        <p14:creationId xmlns:p14="http://schemas.microsoft.com/office/powerpoint/2010/main" val="229427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dirty="0"/>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dirty="0"/>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dirty="0"/>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dirty="0"/>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dirty="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dirty="0"/>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Platshållare för bildnummer 1">
            <a:extLst>
              <a:ext uri="{FF2B5EF4-FFF2-40B4-BE49-F238E27FC236}">
                <a16:creationId xmlns:a16="http://schemas.microsoft.com/office/drawing/2014/main" id="{AF1C70CC-B8D4-4719-BB1B-23D6C9B7187C}"/>
              </a:ext>
            </a:extLst>
          </p:cNvPr>
          <p:cNvSpPr>
            <a:spLocks noGrp="1"/>
          </p:cNvSpPr>
          <p:nvPr>
            <p:ph type="sldNum" sz="quarter" idx="12"/>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38118782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p:cNvSpPr>
            <a:spLocks noGrp="1"/>
          </p:cNvSpPr>
          <p:nvPr>
            <p:ph sz="half" idx="1"/>
          </p:nvPr>
        </p:nvSpPr>
        <p:spPr>
          <a:xfrm>
            <a:off x="407988"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79250" y="1736729"/>
            <a:ext cx="5400000" cy="4176710"/>
          </a:xfr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a:xfrm>
            <a:off x="11136000" y="6453187"/>
            <a:ext cx="643250" cy="144463"/>
          </a:xfrm>
          <a:prstGeom prst="rect">
            <a:avLst/>
          </a:prstGeom>
        </p:spPr>
        <p:txBody>
          <a:body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95621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53.xml"/><Relationship Id="rId13" Type="http://schemas.openxmlformats.org/officeDocument/2006/relationships/slideLayout" Target="../slideLayouts/slideLayout158.xml"/><Relationship Id="rId18" Type="http://schemas.openxmlformats.org/officeDocument/2006/relationships/image" Target="../media/image1.png"/><Relationship Id="rId3" Type="http://schemas.openxmlformats.org/officeDocument/2006/relationships/slideLayout" Target="../slideLayouts/slideLayout148.xml"/><Relationship Id="rId7" Type="http://schemas.openxmlformats.org/officeDocument/2006/relationships/slideLayout" Target="../slideLayouts/slideLayout152.xml"/><Relationship Id="rId12" Type="http://schemas.openxmlformats.org/officeDocument/2006/relationships/slideLayout" Target="../slideLayouts/slideLayout157.xml"/><Relationship Id="rId17" Type="http://schemas.openxmlformats.org/officeDocument/2006/relationships/theme" Target="../theme/theme10.xml"/><Relationship Id="rId2" Type="http://schemas.openxmlformats.org/officeDocument/2006/relationships/slideLayout" Target="../slideLayouts/slideLayout147.xml"/><Relationship Id="rId16" Type="http://schemas.openxmlformats.org/officeDocument/2006/relationships/slideLayout" Target="../slideLayouts/slideLayout161.xml"/><Relationship Id="rId1" Type="http://schemas.openxmlformats.org/officeDocument/2006/relationships/slideLayout" Target="../slideLayouts/slideLayout146.xml"/><Relationship Id="rId6" Type="http://schemas.openxmlformats.org/officeDocument/2006/relationships/slideLayout" Target="../slideLayouts/slideLayout151.xml"/><Relationship Id="rId11" Type="http://schemas.openxmlformats.org/officeDocument/2006/relationships/slideLayout" Target="../slideLayouts/slideLayout156.xml"/><Relationship Id="rId5" Type="http://schemas.openxmlformats.org/officeDocument/2006/relationships/slideLayout" Target="../slideLayouts/slideLayout150.xml"/><Relationship Id="rId15" Type="http://schemas.openxmlformats.org/officeDocument/2006/relationships/slideLayout" Target="../slideLayouts/slideLayout160.xml"/><Relationship Id="rId10" Type="http://schemas.openxmlformats.org/officeDocument/2006/relationships/slideLayout" Target="../slideLayouts/slideLayout155.xml"/><Relationship Id="rId4" Type="http://schemas.openxmlformats.org/officeDocument/2006/relationships/slideLayout" Target="../slideLayouts/slideLayout149.xml"/><Relationship Id="rId9" Type="http://schemas.openxmlformats.org/officeDocument/2006/relationships/slideLayout" Target="../slideLayouts/slideLayout154.xml"/><Relationship Id="rId14" Type="http://schemas.openxmlformats.org/officeDocument/2006/relationships/slideLayout" Target="../slideLayouts/slideLayout159.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69.xml"/><Relationship Id="rId13" Type="http://schemas.openxmlformats.org/officeDocument/2006/relationships/slideLayout" Target="../slideLayouts/slideLayout174.xml"/><Relationship Id="rId18" Type="http://schemas.openxmlformats.org/officeDocument/2006/relationships/image" Target="../media/image1.png"/><Relationship Id="rId3" Type="http://schemas.openxmlformats.org/officeDocument/2006/relationships/slideLayout" Target="../slideLayouts/slideLayout164.xml"/><Relationship Id="rId7" Type="http://schemas.openxmlformats.org/officeDocument/2006/relationships/slideLayout" Target="../slideLayouts/slideLayout168.xml"/><Relationship Id="rId12" Type="http://schemas.openxmlformats.org/officeDocument/2006/relationships/slideLayout" Target="../slideLayouts/slideLayout173.xml"/><Relationship Id="rId17" Type="http://schemas.openxmlformats.org/officeDocument/2006/relationships/theme" Target="../theme/theme11.xml"/><Relationship Id="rId2" Type="http://schemas.openxmlformats.org/officeDocument/2006/relationships/slideLayout" Target="../slideLayouts/slideLayout163.xml"/><Relationship Id="rId16" Type="http://schemas.openxmlformats.org/officeDocument/2006/relationships/slideLayout" Target="../slideLayouts/slideLayout177.xml"/><Relationship Id="rId1" Type="http://schemas.openxmlformats.org/officeDocument/2006/relationships/slideLayout" Target="../slideLayouts/slideLayout162.xml"/><Relationship Id="rId6" Type="http://schemas.openxmlformats.org/officeDocument/2006/relationships/slideLayout" Target="../slideLayouts/slideLayout167.xml"/><Relationship Id="rId11" Type="http://schemas.openxmlformats.org/officeDocument/2006/relationships/slideLayout" Target="../slideLayouts/slideLayout172.xml"/><Relationship Id="rId5" Type="http://schemas.openxmlformats.org/officeDocument/2006/relationships/slideLayout" Target="../slideLayouts/slideLayout166.xml"/><Relationship Id="rId15" Type="http://schemas.openxmlformats.org/officeDocument/2006/relationships/slideLayout" Target="../slideLayouts/slideLayout176.xml"/><Relationship Id="rId10" Type="http://schemas.openxmlformats.org/officeDocument/2006/relationships/slideLayout" Target="../slideLayouts/slideLayout171.xml"/><Relationship Id="rId4" Type="http://schemas.openxmlformats.org/officeDocument/2006/relationships/slideLayout" Target="../slideLayouts/slideLayout165.xml"/><Relationship Id="rId9" Type="http://schemas.openxmlformats.org/officeDocument/2006/relationships/slideLayout" Target="../slideLayouts/slideLayout170.xml"/><Relationship Id="rId14" Type="http://schemas.openxmlformats.org/officeDocument/2006/relationships/slideLayout" Target="../slideLayouts/slideLayout175.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85.xml"/><Relationship Id="rId13" Type="http://schemas.openxmlformats.org/officeDocument/2006/relationships/slideLayout" Target="../slideLayouts/slideLayout190.xml"/><Relationship Id="rId18" Type="http://schemas.openxmlformats.org/officeDocument/2006/relationships/image" Target="../media/image1.png"/><Relationship Id="rId3" Type="http://schemas.openxmlformats.org/officeDocument/2006/relationships/slideLayout" Target="../slideLayouts/slideLayout180.xml"/><Relationship Id="rId7" Type="http://schemas.openxmlformats.org/officeDocument/2006/relationships/slideLayout" Target="../slideLayouts/slideLayout184.xml"/><Relationship Id="rId12" Type="http://schemas.openxmlformats.org/officeDocument/2006/relationships/slideLayout" Target="../slideLayouts/slideLayout189.xml"/><Relationship Id="rId17" Type="http://schemas.openxmlformats.org/officeDocument/2006/relationships/theme" Target="../theme/theme12.xml"/><Relationship Id="rId2" Type="http://schemas.openxmlformats.org/officeDocument/2006/relationships/slideLayout" Target="../slideLayouts/slideLayout179.xml"/><Relationship Id="rId16" Type="http://schemas.openxmlformats.org/officeDocument/2006/relationships/slideLayout" Target="../slideLayouts/slideLayout193.xml"/><Relationship Id="rId1" Type="http://schemas.openxmlformats.org/officeDocument/2006/relationships/slideLayout" Target="../slideLayouts/slideLayout178.xml"/><Relationship Id="rId6" Type="http://schemas.openxmlformats.org/officeDocument/2006/relationships/slideLayout" Target="../slideLayouts/slideLayout183.xml"/><Relationship Id="rId11" Type="http://schemas.openxmlformats.org/officeDocument/2006/relationships/slideLayout" Target="../slideLayouts/slideLayout188.xml"/><Relationship Id="rId5" Type="http://schemas.openxmlformats.org/officeDocument/2006/relationships/slideLayout" Target="../slideLayouts/slideLayout182.xml"/><Relationship Id="rId15" Type="http://schemas.openxmlformats.org/officeDocument/2006/relationships/slideLayout" Target="../slideLayouts/slideLayout192.xml"/><Relationship Id="rId10" Type="http://schemas.openxmlformats.org/officeDocument/2006/relationships/slideLayout" Target="../slideLayouts/slideLayout187.xml"/><Relationship Id="rId4" Type="http://schemas.openxmlformats.org/officeDocument/2006/relationships/slideLayout" Target="../slideLayouts/slideLayout181.xml"/><Relationship Id="rId9" Type="http://schemas.openxmlformats.org/officeDocument/2006/relationships/slideLayout" Target="../slideLayouts/slideLayout186.xml"/><Relationship Id="rId14" Type="http://schemas.openxmlformats.org/officeDocument/2006/relationships/slideLayout" Target="../slideLayouts/slideLayout191.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201.xml"/><Relationship Id="rId13" Type="http://schemas.openxmlformats.org/officeDocument/2006/relationships/slideLayout" Target="../slideLayouts/slideLayout206.xml"/><Relationship Id="rId18" Type="http://schemas.openxmlformats.org/officeDocument/2006/relationships/image" Target="../media/image1.png"/><Relationship Id="rId3" Type="http://schemas.openxmlformats.org/officeDocument/2006/relationships/slideLayout" Target="../slideLayouts/slideLayout196.xml"/><Relationship Id="rId7" Type="http://schemas.openxmlformats.org/officeDocument/2006/relationships/slideLayout" Target="../slideLayouts/slideLayout200.xml"/><Relationship Id="rId12" Type="http://schemas.openxmlformats.org/officeDocument/2006/relationships/slideLayout" Target="../slideLayouts/slideLayout205.xml"/><Relationship Id="rId17" Type="http://schemas.openxmlformats.org/officeDocument/2006/relationships/theme" Target="../theme/theme13.xml"/><Relationship Id="rId2" Type="http://schemas.openxmlformats.org/officeDocument/2006/relationships/slideLayout" Target="../slideLayouts/slideLayout195.xml"/><Relationship Id="rId16" Type="http://schemas.openxmlformats.org/officeDocument/2006/relationships/slideLayout" Target="../slideLayouts/slideLayout209.xml"/><Relationship Id="rId1" Type="http://schemas.openxmlformats.org/officeDocument/2006/relationships/slideLayout" Target="../slideLayouts/slideLayout194.xml"/><Relationship Id="rId6" Type="http://schemas.openxmlformats.org/officeDocument/2006/relationships/slideLayout" Target="../slideLayouts/slideLayout199.xml"/><Relationship Id="rId11" Type="http://schemas.openxmlformats.org/officeDocument/2006/relationships/slideLayout" Target="../slideLayouts/slideLayout204.xml"/><Relationship Id="rId5" Type="http://schemas.openxmlformats.org/officeDocument/2006/relationships/slideLayout" Target="../slideLayouts/slideLayout198.xml"/><Relationship Id="rId15" Type="http://schemas.openxmlformats.org/officeDocument/2006/relationships/slideLayout" Target="../slideLayouts/slideLayout208.xml"/><Relationship Id="rId10" Type="http://schemas.openxmlformats.org/officeDocument/2006/relationships/slideLayout" Target="../slideLayouts/slideLayout203.xml"/><Relationship Id="rId4" Type="http://schemas.openxmlformats.org/officeDocument/2006/relationships/slideLayout" Target="../slideLayouts/slideLayout197.xml"/><Relationship Id="rId9" Type="http://schemas.openxmlformats.org/officeDocument/2006/relationships/slideLayout" Target="../slideLayouts/slideLayout202.xml"/><Relationship Id="rId14" Type="http://schemas.openxmlformats.org/officeDocument/2006/relationships/slideLayout" Target="../slideLayouts/slideLayout207.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217.xml"/><Relationship Id="rId13" Type="http://schemas.openxmlformats.org/officeDocument/2006/relationships/slideLayout" Target="../slideLayouts/slideLayout222.xml"/><Relationship Id="rId18" Type="http://schemas.openxmlformats.org/officeDocument/2006/relationships/image" Target="../media/image1.png"/><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slideLayout" Target="../slideLayouts/slideLayout221.xml"/><Relationship Id="rId17" Type="http://schemas.openxmlformats.org/officeDocument/2006/relationships/theme" Target="../theme/theme14.xml"/><Relationship Id="rId2" Type="http://schemas.openxmlformats.org/officeDocument/2006/relationships/slideLayout" Target="../slideLayouts/slideLayout211.xml"/><Relationship Id="rId16" Type="http://schemas.openxmlformats.org/officeDocument/2006/relationships/slideLayout" Target="../slideLayouts/slideLayout225.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5" Type="http://schemas.openxmlformats.org/officeDocument/2006/relationships/slideLayout" Target="../slideLayouts/slideLayout22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 Id="rId14" Type="http://schemas.openxmlformats.org/officeDocument/2006/relationships/slideLayout" Target="../slideLayouts/slideLayout223.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233.xml"/><Relationship Id="rId13" Type="http://schemas.openxmlformats.org/officeDocument/2006/relationships/slideLayout" Target="../slideLayouts/slideLayout238.xml"/><Relationship Id="rId18" Type="http://schemas.openxmlformats.org/officeDocument/2006/relationships/image" Target="../media/image1.png"/><Relationship Id="rId3" Type="http://schemas.openxmlformats.org/officeDocument/2006/relationships/slideLayout" Target="../slideLayouts/slideLayout228.xml"/><Relationship Id="rId7" Type="http://schemas.openxmlformats.org/officeDocument/2006/relationships/slideLayout" Target="../slideLayouts/slideLayout232.xml"/><Relationship Id="rId12" Type="http://schemas.openxmlformats.org/officeDocument/2006/relationships/slideLayout" Target="../slideLayouts/slideLayout237.xml"/><Relationship Id="rId17" Type="http://schemas.openxmlformats.org/officeDocument/2006/relationships/theme" Target="../theme/theme15.xml"/><Relationship Id="rId2" Type="http://schemas.openxmlformats.org/officeDocument/2006/relationships/slideLayout" Target="../slideLayouts/slideLayout227.xml"/><Relationship Id="rId16" Type="http://schemas.openxmlformats.org/officeDocument/2006/relationships/slideLayout" Target="../slideLayouts/slideLayout241.xml"/><Relationship Id="rId1" Type="http://schemas.openxmlformats.org/officeDocument/2006/relationships/slideLayout" Target="../slideLayouts/slideLayout226.xml"/><Relationship Id="rId6" Type="http://schemas.openxmlformats.org/officeDocument/2006/relationships/slideLayout" Target="../slideLayouts/slideLayout231.xml"/><Relationship Id="rId11" Type="http://schemas.openxmlformats.org/officeDocument/2006/relationships/slideLayout" Target="../slideLayouts/slideLayout236.xml"/><Relationship Id="rId5" Type="http://schemas.openxmlformats.org/officeDocument/2006/relationships/slideLayout" Target="../slideLayouts/slideLayout230.xml"/><Relationship Id="rId15" Type="http://schemas.openxmlformats.org/officeDocument/2006/relationships/slideLayout" Target="../slideLayouts/slideLayout240.xml"/><Relationship Id="rId10" Type="http://schemas.openxmlformats.org/officeDocument/2006/relationships/slideLayout" Target="../slideLayouts/slideLayout235.xml"/><Relationship Id="rId4" Type="http://schemas.openxmlformats.org/officeDocument/2006/relationships/slideLayout" Target="../slideLayouts/slideLayout229.xml"/><Relationship Id="rId9" Type="http://schemas.openxmlformats.org/officeDocument/2006/relationships/slideLayout" Target="../slideLayouts/slideLayout234.xml"/><Relationship Id="rId14" Type="http://schemas.openxmlformats.org/officeDocument/2006/relationships/slideLayout" Target="../slideLayouts/slideLayout239.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249.xml"/><Relationship Id="rId13" Type="http://schemas.openxmlformats.org/officeDocument/2006/relationships/slideLayout" Target="../slideLayouts/slideLayout254.xml"/><Relationship Id="rId18" Type="http://schemas.openxmlformats.org/officeDocument/2006/relationships/image" Target="../media/image1.png"/><Relationship Id="rId3" Type="http://schemas.openxmlformats.org/officeDocument/2006/relationships/slideLayout" Target="../slideLayouts/slideLayout244.xml"/><Relationship Id="rId7" Type="http://schemas.openxmlformats.org/officeDocument/2006/relationships/slideLayout" Target="../slideLayouts/slideLayout248.xml"/><Relationship Id="rId12" Type="http://schemas.openxmlformats.org/officeDocument/2006/relationships/slideLayout" Target="../slideLayouts/slideLayout253.xml"/><Relationship Id="rId17" Type="http://schemas.openxmlformats.org/officeDocument/2006/relationships/theme" Target="../theme/theme16.xml"/><Relationship Id="rId2" Type="http://schemas.openxmlformats.org/officeDocument/2006/relationships/slideLayout" Target="../slideLayouts/slideLayout243.xml"/><Relationship Id="rId16" Type="http://schemas.openxmlformats.org/officeDocument/2006/relationships/slideLayout" Target="../slideLayouts/slideLayout257.xml"/><Relationship Id="rId1" Type="http://schemas.openxmlformats.org/officeDocument/2006/relationships/slideLayout" Target="../slideLayouts/slideLayout242.xml"/><Relationship Id="rId6" Type="http://schemas.openxmlformats.org/officeDocument/2006/relationships/slideLayout" Target="../slideLayouts/slideLayout247.xml"/><Relationship Id="rId11" Type="http://schemas.openxmlformats.org/officeDocument/2006/relationships/slideLayout" Target="../slideLayouts/slideLayout252.xml"/><Relationship Id="rId5" Type="http://schemas.openxmlformats.org/officeDocument/2006/relationships/slideLayout" Target="../slideLayouts/slideLayout246.xml"/><Relationship Id="rId15" Type="http://schemas.openxmlformats.org/officeDocument/2006/relationships/slideLayout" Target="../slideLayouts/slideLayout256.xml"/><Relationship Id="rId10" Type="http://schemas.openxmlformats.org/officeDocument/2006/relationships/slideLayout" Target="../slideLayouts/slideLayout251.xml"/><Relationship Id="rId4" Type="http://schemas.openxmlformats.org/officeDocument/2006/relationships/slideLayout" Target="../slideLayouts/slideLayout245.xml"/><Relationship Id="rId9" Type="http://schemas.openxmlformats.org/officeDocument/2006/relationships/slideLayout" Target="../slideLayouts/slideLayout250.xml"/><Relationship Id="rId14" Type="http://schemas.openxmlformats.org/officeDocument/2006/relationships/slideLayout" Target="../slideLayouts/slideLayout25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image" Target="../media/image1.pn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18" Type="http://schemas.openxmlformats.org/officeDocument/2006/relationships/image" Target="../media/image1.png"/><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18" Type="http://schemas.openxmlformats.org/officeDocument/2006/relationships/image" Target="../media/image1.pn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18" Type="http://schemas.openxmlformats.org/officeDocument/2006/relationships/theme" Target="../theme/theme7.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slideLayout" Target="../slideLayouts/slideLayout113.xml"/><Relationship Id="rId2" Type="http://schemas.openxmlformats.org/officeDocument/2006/relationships/slideLayout" Target="../slideLayouts/slideLayout98.xml"/><Relationship Id="rId16" Type="http://schemas.openxmlformats.org/officeDocument/2006/relationships/slideLayout" Target="../slideLayouts/slideLayout112.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slideLayout" Target="../slideLayouts/slideLayout111.xml"/><Relationship Id="rId10" Type="http://schemas.openxmlformats.org/officeDocument/2006/relationships/slideLayout" Target="../slideLayouts/slideLayout106.xml"/><Relationship Id="rId19" Type="http://schemas.openxmlformats.org/officeDocument/2006/relationships/image" Target="../media/image1.png"/><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slideLayout" Target="../slideLayouts/slideLayout11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1.xml"/><Relationship Id="rId13" Type="http://schemas.openxmlformats.org/officeDocument/2006/relationships/slideLayout" Target="../slideLayouts/slideLayout126.xml"/><Relationship Id="rId18" Type="http://schemas.openxmlformats.org/officeDocument/2006/relationships/image" Target="../media/image1.png"/><Relationship Id="rId3" Type="http://schemas.openxmlformats.org/officeDocument/2006/relationships/slideLayout" Target="../slideLayouts/slideLayout116.xml"/><Relationship Id="rId7" Type="http://schemas.openxmlformats.org/officeDocument/2006/relationships/slideLayout" Target="../slideLayouts/slideLayout120.xml"/><Relationship Id="rId12" Type="http://schemas.openxmlformats.org/officeDocument/2006/relationships/slideLayout" Target="../slideLayouts/slideLayout125.xml"/><Relationship Id="rId17" Type="http://schemas.openxmlformats.org/officeDocument/2006/relationships/theme" Target="../theme/theme8.xml"/><Relationship Id="rId2" Type="http://schemas.openxmlformats.org/officeDocument/2006/relationships/slideLayout" Target="../slideLayouts/slideLayout115.xml"/><Relationship Id="rId16" Type="http://schemas.openxmlformats.org/officeDocument/2006/relationships/slideLayout" Target="../slideLayouts/slideLayout129.xml"/><Relationship Id="rId1" Type="http://schemas.openxmlformats.org/officeDocument/2006/relationships/slideLayout" Target="../slideLayouts/slideLayout114.xml"/><Relationship Id="rId6" Type="http://schemas.openxmlformats.org/officeDocument/2006/relationships/slideLayout" Target="../slideLayouts/slideLayout119.xml"/><Relationship Id="rId11" Type="http://schemas.openxmlformats.org/officeDocument/2006/relationships/slideLayout" Target="../slideLayouts/slideLayout124.xml"/><Relationship Id="rId5" Type="http://schemas.openxmlformats.org/officeDocument/2006/relationships/slideLayout" Target="../slideLayouts/slideLayout118.xml"/><Relationship Id="rId15" Type="http://schemas.openxmlformats.org/officeDocument/2006/relationships/slideLayout" Target="../slideLayouts/slideLayout128.xml"/><Relationship Id="rId10" Type="http://schemas.openxmlformats.org/officeDocument/2006/relationships/slideLayout" Target="../slideLayouts/slideLayout123.xml"/><Relationship Id="rId4" Type="http://schemas.openxmlformats.org/officeDocument/2006/relationships/slideLayout" Target="../slideLayouts/slideLayout117.xml"/><Relationship Id="rId9" Type="http://schemas.openxmlformats.org/officeDocument/2006/relationships/slideLayout" Target="../slideLayouts/slideLayout122.xml"/><Relationship Id="rId14" Type="http://schemas.openxmlformats.org/officeDocument/2006/relationships/slideLayout" Target="../slideLayouts/slideLayout12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37.xml"/><Relationship Id="rId13" Type="http://schemas.openxmlformats.org/officeDocument/2006/relationships/slideLayout" Target="../slideLayouts/slideLayout142.xml"/><Relationship Id="rId18" Type="http://schemas.openxmlformats.org/officeDocument/2006/relationships/image" Target="../media/image1.png"/><Relationship Id="rId3" Type="http://schemas.openxmlformats.org/officeDocument/2006/relationships/slideLayout" Target="../slideLayouts/slideLayout132.xml"/><Relationship Id="rId7" Type="http://schemas.openxmlformats.org/officeDocument/2006/relationships/slideLayout" Target="../slideLayouts/slideLayout136.xml"/><Relationship Id="rId12" Type="http://schemas.openxmlformats.org/officeDocument/2006/relationships/slideLayout" Target="../slideLayouts/slideLayout141.xml"/><Relationship Id="rId17" Type="http://schemas.openxmlformats.org/officeDocument/2006/relationships/theme" Target="../theme/theme9.xml"/><Relationship Id="rId2" Type="http://schemas.openxmlformats.org/officeDocument/2006/relationships/slideLayout" Target="../slideLayouts/slideLayout131.xml"/><Relationship Id="rId16" Type="http://schemas.openxmlformats.org/officeDocument/2006/relationships/slideLayout" Target="../slideLayouts/slideLayout145.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11" Type="http://schemas.openxmlformats.org/officeDocument/2006/relationships/slideLayout" Target="../slideLayouts/slideLayout140.xml"/><Relationship Id="rId5" Type="http://schemas.openxmlformats.org/officeDocument/2006/relationships/slideLayout" Target="../slideLayouts/slideLayout134.xml"/><Relationship Id="rId15" Type="http://schemas.openxmlformats.org/officeDocument/2006/relationships/slideLayout" Target="../slideLayouts/slideLayout144.xml"/><Relationship Id="rId10" Type="http://schemas.openxmlformats.org/officeDocument/2006/relationships/slideLayout" Target="../slideLayouts/slideLayout139.xml"/><Relationship Id="rId4" Type="http://schemas.openxmlformats.org/officeDocument/2006/relationships/slideLayout" Target="../slideLayouts/slideLayout133.xml"/><Relationship Id="rId9" Type="http://schemas.openxmlformats.org/officeDocument/2006/relationships/slideLayout" Target="../slideLayouts/slideLayout138.xml"/><Relationship Id="rId14" Type="http://schemas.openxmlformats.org/officeDocument/2006/relationships/slideLayout" Target="../slideLayouts/slideLayout1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048" r:id="rId2"/>
    <p:sldLayoutId id="2147484050" r:id="rId3"/>
    <p:sldLayoutId id="2147484051" r:id="rId4"/>
    <p:sldLayoutId id="2147484052" r:id="rId5"/>
    <p:sldLayoutId id="2147484053" r:id="rId6"/>
    <p:sldLayoutId id="2147484054" r:id="rId7"/>
    <p:sldLayoutId id="2147484055" r:id="rId8"/>
    <p:sldLayoutId id="2147484056" r:id="rId9"/>
    <p:sldLayoutId id="2147484049" r:id="rId10"/>
    <p:sldLayoutId id="2147484057" r:id="rId11"/>
    <p:sldLayoutId id="2147484058" r:id="rId12"/>
    <p:sldLayoutId id="2147484047" r:id="rId13"/>
    <p:sldLayoutId id="2147484408" r:id="rId14"/>
    <p:sldLayoutId id="2147484409" r:id="rId15"/>
    <p:sldLayoutId id="21474840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2519981154"/>
      </p:ext>
    </p:extLst>
  </p:cSld>
  <p:clrMap bg1="lt1" tx1="dk1" bg2="lt2" tx2="dk2" accent1="accent1" accent2="accent2" accent3="accent3" accent4="accent4" accent5="accent5" accent6="accent6" hlink="hlink" folHlink="folHlink"/>
  <p:sldLayoutIdLst>
    <p:sldLayoutId id="2147484547" r:id="rId1"/>
    <p:sldLayoutId id="2147484548" r:id="rId2"/>
    <p:sldLayoutId id="2147484549" r:id="rId3"/>
    <p:sldLayoutId id="2147484550" r:id="rId4"/>
    <p:sldLayoutId id="2147484551" r:id="rId5"/>
    <p:sldLayoutId id="2147484552" r:id="rId6"/>
    <p:sldLayoutId id="2147484553" r:id="rId7"/>
    <p:sldLayoutId id="2147484554" r:id="rId8"/>
    <p:sldLayoutId id="2147484555" r:id="rId9"/>
    <p:sldLayoutId id="2147484556" r:id="rId10"/>
    <p:sldLayoutId id="2147484557" r:id="rId11"/>
    <p:sldLayoutId id="2147484558" r:id="rId12"/>
    <p:sldLayoutId id="2147484559" r:id="rId13"/>
    <p:sldLayoutId id="2147484560" r:id="rId14"/>
    <p:sldLayoutId id="2147484561" r:id="rId15"/>
    <p:sldLayoutId id="2147484562"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663094532"/>
      </p:ext>
    </p:extLst>
  </p:cSld>
  <p:clrMap bg1="lt1" tx1="dk1" bg2="lt2" tx2="dk2" accent1="accent1" accent2="accent2" accent3="accent3" accent4="accent4" accent5="accent5" accent6="accent6" hlink="hlink" folHlink="folHlink"/>
  <p:sldLayoutIdLst>
    <p:sldLayoutId id="2147484564" r:id="rId1"/>
    <p:sldLayoutId id="2147484565" r:id="rId2"/>
    <p:sldLayoutId id="2147484566" r:id="rId3"/>
    <p:sldLayoutId id="2147484567" r:id="rId4"/>
    <p:sldLayoutId id="2147484568" r:id="rId5"/>
    <p:sldLayoutId id="2147484569" r:id="rId6"/>
    <p:sldLayoutId id="2147484570" r:id="rId7"/>
    <p:sldLayoutId id="2147484571" r:id="rId8"/>
    <p:sldLayoutId id="2147484572" r:id="rId9"/>
    <p:sldLayoutId id="2147484573" r:id="rId10"/>
    <p:sldLayoutId id="2147484574" r:id="rId11"/>
    <p:sldLayoutId id="2147484575" r:id="rId12"/>
    <p:sldLayoutId id="2147484576" r:id="rId13"/>
    <p:sldLayoutId id="2147484577" r:id="rId14"/>
    <p:sldLayoutId id="2147484578" r:id="rId15"/>
    <p:sldLayoutId id="2147484579"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8720885"/>
      </p:ext>
    </p:extLst>
  </p:cSld>
  <p:clrMap bg1="lt1" tx1="dk1" bg2="lt2" tx2="dk2" accent1="accent1" accent2="accent2" accent3="accent3" accent4="accent4" accent5="accent5" accent6="accent6" hlink="hlink" folHlink="folHlink"/>
  <p:sldLayoutIdLst>
    <p:sldLayoutId id="2147484581" r:id="rId1"/>
    <p:sldLayoutId id="2147484582" r:id="rId2"/>
    <p:sldLayoutId id="2147484583" r:id="rId3"/>
    <p:sldLayoutId id="2147484584" r:id="rId4"/>
    <p:sldLayoutId id="2147484585" r:id="rId5"/>
    <p:sldLayoutId id="2147484586" r:id="rId6"/>
    <p:sldLayoutId id="2147484587" r:id="rId7"/>
    <p:sldLayoutId id="2147484588" r:id="rId8"/>
    <p:sldLayoutId id="2147484589" r:id="rId9"/>
    <p:sldLayoutId id="2147484590" r:id="rId10"/>
    <p:sldLayoutId id="2147484591" r:id="rId11"/>
    <p:sldLayoutId id="2147484592" r:id="rId12"/>
    <p:sldLayoutId id="2147484593" r:id="rId13"/>
    <p:sldLayoutId id="2147484594" r:id="rId14"/>
    <p:sldLayoutId id="2147484595" r:id="rId15"/>
    <p:sldLayoutId id="214748459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621079204"/>
      </p:ext>
    </p:extLst>
  </p:cSld>
  <p:clrMap bg1="lt1" tx1="dk1" bg2="lt2" tx2="dk2" accent1="accent1" accent2="accent2" accent3="accent3" accent4="accent4" accent5="accent5" accent6="accent6" hlink="hlink" folHlink="folHlink"/>
  <p:sldLayoutIdLst>
    <p:sldLayoutId id="2147484598" r:id="rId1"/>
    <p:sldLayoutId id="2147484599" r:id="rId2"/>
    <p:sldLayoutId id="2147484600" r:id="rId3"/>
    <p:sldLayoutId id="2147484601" r:id="rId4"/>
    <p:sldLayoutId id="2147484602" r:id="rId5"/>
    <p:sldLayoutId id="2147484603" r:id="rId6"/>
    <p:sldLayoutId id="2147484604" r:id="rId7"/>
    <p:sldLayoutId id="2147484605" r:id="rId8"/>
    <p:sldLayoutId id="2147484606" r:id="rId9"/>
    <p:sldLayoutId id="2147484607" r:id="rId10"/>
    <p:sldLayoutId id="2147484608" r:id="rId11"/>
    <p:sldLayoutId id="2147484609" r:id="rId12"/>
    <p:sldLayoutId id="2147484610" r:id="rId13"/>
    <p:sldLayoutId id="2147484611" r:id="rId14"/>
    <p:sldLayoutId id="2147484612" r:id="rId15"/>
    <p:sldLayoutId id="214748461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43620503"/>
      </p:ext>
    </p:extLst>
  </p:cSld>
  <p:clrMap bg1="lt1" tx1="dk1" bg2="lt2" tx2="dk2" accent1="accent1" accent2="accent2" accent3="accent3" accent4="accent4" accent5="accent5" accent6="accent6" hlink="hlink" folHlink="folHlink"/>
  <p:sldLayoutIdLst>
    <p:sldLayoutId id="2147484615" r:id="rId1"/>
    <p:sldLayoutId id="2147484616" r:id="rId2"/>
    <p:sldLayoutId id="2147484617" r:id="rId3"/>
    <p:sldLayoutId id="2147484618" r:id="rId4"/>
    <p:sldLayoutId id="2147484619" r:id="rId5"/>
    <p:sldLayoutId id="2147484620" r:id="rId6"/>
    <p:sldLayoutId id="2147484621" r:id="rId7"/>
    <p:sldLayoutId id="2147484622" r:id="rId8"/>
    <p:sldLayoutId id="2147484623" r:id="rId9"/>
    <p:sldLayoutId id="2147484624" r:id="rId10"/>
    <p:sldLayoutId id="2147484625" r:id="rId11"/>
    <p:sldLayoutId id="2147484626" r:id="rId12"/>
    <p:sldLayoutId id="2147484627" r:id="rId13"/>
    <p:sldLayoutId id="2147484628" r:id="rId14"/>
    <p:sldLayoutId id="2147484629" r:id="rId15"/>
    <p:sldLayoutId id="214748463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169303542"/>
      </p:ext>
    </p:extLst>
  </p:cSld>
  <p:clrMap bg1="lt1" tx1="dk1" bg2="lt2" tx2="dk2" accent1="accent1" accent2="accent2" accent3="accent3" accent4="accent4" accent5="accent5" accent6="accent6" hlink="hlink" folHlink="folHlink"/>
  <p:sldLayoutIdLst>
    <p:sldLayoutId id="2147484632" r:id="rId1"/>
    <p:sldLayoutId id="2147484633" r:id="rId2"/>
    <p:sldLayoutId id="2147484634" r:id="rId3"/>
    <p:sldLayoutId id="2147484635" r:id="rId4"/>
    <p:sldLayoutId id="2147484636" r:id="rId5"/>
    <p:sldLayoutId id="2147484637" r:id="rId6"/>
    <p:sldLayoutId id="2147484638" r:id="rId7"/>
    <p:sldLayoutId id="2147484639" r:id="rId8"/>
    <p:sldLayoutId id="2147484640" r:id="rId9"/>
    <p:sldLayoutId id="2147484641" r:id="rId10"/>
    <p:sldLayoutId id="2147484642" r:id="rId11"/>
    <p:sldLayoutId id="2147484643" r:id="rId12"/>
    <p:sldLayoutId id="2147484644" r:id="rId13"/>
    <p:sldLayoutId id="2147484645" r:id="rId14"/>
    <p:sldLayoutId id="2147484646" r:id="rId15"/>
    <p:sldLayoutId id="214748464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450117369"/>
      </p:ext>
    </p:extLst>
  </p:cSld>
  <p:clrMap bg1="lt1" tx1="dk1" bg2="lt2" tx2="dk2" accent1="accent1" accent2="accent2" accent3="accent3" accent4="accent4" accent5="accent5" accent6="accent6" hlink="hlink" folHlink="folHlink"/>
  <p:sldLayoutIdLst>
    <p:sldLayoutId id="2147484650" r:id="rId1"/>
    <p:sldLayoutId id="2147484651" r:id="rId2"/>
    <p:sldLayoutId id="2147484652" r:id="rId3"/>
    <p:sldLayoutId id="2147484653" r:id="rId4"/>
    <p:sldLayoutId id="2147484654" r:id="rId5"/>
    <p:sldLayoutId id="2147484655" r:id="rId6"/>
    <p:sldLayoutId id="2147484656" r:id="rId7"/>
    <p:sldLayoutId id="2147484657" r:id="rId8"/>
    <p:sldLayoutId id="2147484658" r:id="rId9"/>
    <p:sldLayoutId id="2147484659" r:id="rId10"/>
    <p:sldLayoutId id="2147484660" r:id="rId11"/>
    <p:sldLayoutId id="2147484661" r:id="rId12"/>
    <p:sldLayoutId id="2147484662" r:id="rId13"/>
    <p:sldLayoutId id="2147484663" r:id="rId14"/>
    <p:sldLayoutId id="2147484664" r:id="rId15"/>
    <p:sldLayoutId id="2147484665"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 id="2147484418" r:id="rId8"/>
    <p:sldLayoutId id="2147484419" r:id="rId9"/>
    <p:sldLayoutId id="2147484420" r:id="rId10"/>
    <p:sldLayoutId id="2147484421" r:id="rId11"/>
    <p:sldLayoutId id="2147484422" r:id="rId12"/>
    <p:sldLayoutId id="2147484423" r:id="rId13"/>
    <p:sldLayoutId id="2147484424" r:id="rId14"/>
    <p:sldLayoutId id="2147484425" r:id="rId15"/>
    <p:sldLayoutId id="2147484426"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 id="2147484438" r:id="rId11"/>
    <p:sldLayoutId id="2147484439" r:id="rId12"/>
    <p:sldLayoutId id="2147484440" r:id="rId13"/>
    <p:sldLayoutId id="2147484441" r:id="rId14"/>
    <p:sldLayoutId id="2147484442" r:id="rId15"/>
    <p:sldLayoutId id="2147484443"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 id="2147484456" r:id="rId12"/>
    <p:sldLayoutId id="2147484457" r:id="rId13"/>
    <p:sldLayoutId id="2147484458" r:id="rId14"/>
    <p:sldLayoutId id="2147484459" r:id="rId15"/>
    <p:sldLayoutId id="2147484460"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 id="2147484473" r:id="rId12"/>
    <p:sldLayoutId id="2147484474" r:id="rId13"/>
    <p:sldLayoutId id="2147484475" r:id="rId14"/>
    <p:sldLayoutId id="2147484476" r:id="rId15"/>
    <p:sldLayoutId id="2147484477"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 id="2147484483" r:id="rId5"/>
    <p:sldLayoutId id="2147484484" r:id="rId6"/>
    <p:sldLayoutId id="2147484485" r:id="rId7"/>
    <p:sldLayoutId id="2147484486" r:id="rId8"/>
    <p:sldLayoutId id="2147484487" r:id="rId9"/>
    <p:sldLayoutId id="2147484488" r:id="rId10"/>
    <p:sldLayoutId id="2147484489" r:id="rId11"/>
    <p:sldLayoutId id="2147484490" r:id="rId12"/>
    <p:sldLayoutId id="2147484491" r:id="rId13"/>
    <p:sldLayoutId id="2147484492" r:id="rId14"/>
    <p:sldLayoutId id="2147484493" r:id="rId15"/>
    <p:sldLayoutId id="2147484494"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9"/>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 id="2147484648" r:id="rId17"/>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 id="2147484526" r:id="rId14"/>
    <p:sldLayoutId id="2147484527" r:id="rId15"/>
    <p:sldLayoutId id="2147484528"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dirty="0"/>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18"/>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dirty="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dirty="0"/>
          </a:p>
        </p:txBody>
      </p:sp>
    </p:spTree>
    <p:extLst>
      <p:ext uri="{BB962C8B-B14F-4D97-AF65-F5344CB8AC3E}">
        <p14:creationId xmlns:p14="http://schemas.microsoft.com/office/powerpoint/2010/main" val="4291874552"/>
      </p:ext>
    </p:extLst>
  </p:cSld>
  <p:clrMap bg1="lt1" tx1="dk1" bg2="lt2" tx2="dk2" accent1="accent1" accent2="accent2" accent3="accent3" accent4="accent4" accent5="accent5" accent6="accent6" hlink="hlink" folHlink="folHlink"/>
  <p:sldLayoutIdLst>
    <p:sldLayoutId id="2147484530" r:id="rId1"/>
    <p:sldLayoutId id="2147484531" r:id="rId2"/>
    <p:sldLayoutId id="2147484532" r:id="rId3"/>
    <p:sldLayoutId id="2147484533" r:id="rId4"/>
    <p:sldLayoutId id="2147484534" r:id="rId5"/>
    <p:sldLayoutId id="2147484535" r:id="rId6"/>
    <p:sldLayoutId id="2147484536" r:id="rId7"/>
    <p:sldLayoutId id="2147484537" r:id="rId8"/>
    <p:sldLayoutId id="2147484538" r:id="rId9"/>
    <p:sldLayoutId id="2147484539" r:id="rId10"/>
    <p:sldLayoutId id="2147484540" r:id="rId11"/>
    <p:sldLayoutId id="2147484541" r:id="rId12"/>
    <p:sldLayoutId id="2147484542" r:id="rId13"/>
    <p:sldLayoutId id="2147484543" r:id="rId14"/>
    <p:sldLayoutId id="2147484544" r:id="rId15"/>
    <p:sldLayoutId id="2147484545" r:id="rId16"/>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F0822268-F700-6AC7-9FD0-FA302FFB791F}"/>
              </a:ext>
            </a:extLst>
          </p:cNvPr>
          <p:cNvSpPr>
            <a:spLocks noGrp="1"/>
          </p:cNvSpPr>
          <p:nvPr>
            <p:ph type="ctrTitle"/>
          </p:nvPr>
        </p:nvSpPr>
        <p:spPr/>
        <p:txBody>
          <a:bodyPr/>
          <a:lstStyle/>
          <a:p>
            <a:r>
              <a:rPr lang="sv-SE" sz="4000" dirty="0">
                <a:effectLst/>
                <a:latin typeface="Calibri" panose="020F0502020204030204" pitchFamily="34" charset="0"/>
                <a:ea typeface="Calibri" panose="020F0502020204030204" pitchFamily="34" charset="0"/>
              </a:rPr>
              <a:t>Förvaltningens fortsatta viljeinriktning i arbetet med Norra läktaren </a:t>
            </a:r>
            <a:endParaRPr lang="sv-SE" sz="4000" dirty="0"/>
          </a:p>
        </p:txBody>
      </p:sp>
    </p:spTree>
    <p:extLst>
      <p:ext uri="{BB962C8B-B14F-4D97-AF65-F5344CB8AC3E}">
        <p14:creationId xmlns:p14="http://schemas.microsoft.com/office/powerpoint/2010/main" val="357878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53472-8413-C0C4-0ADA-ABCCA12809FB}"/>
              </a:ext>
            </a:extLst>
          </p:cNvPr>
          <p:cNvSpPr>
            <a:spLocks noGrp="1"/>
          </p:cNvSpPr>
          <p:nvPr>
            <p:ph type="title"/>
          </p:nvPr>
        </p:nvSpPr>
        <p:spPr/>
        <p:txBody>
          <a:bodyPr>
            <a:normAutofit fontScale="90000"/>
          </a:bodyPr>
          <a:lstStyle/>
          <a:p>
            <a:r>
              <a:rPr lang="sv-SE" sz="3200" dirty="0">
                <a:effectLst/>
                <a:latin typeface="Calibri" panose="020F0502020204030204" pitchFamily="34" charset="0"/>
                <a:ea typeface="Calibri" panose="020F0502020204030204" pitchFamily="34" charset="0"/>
              </a:rPr>
              <a:t>Bakgrund</a:t>
            </a:r>
            <a:br>
              <a:rPr lang="sv-SE" sz="3200" dirty="0">
                <a:effectLst/>
                <a:latin typeface="Calibri" panose="020F0502020204030204" pitchFamily="34" charset="0"/>
                <a:ea typeface="Calibri" panose="020F0502020204030204" pitchFamily="34" charset="0"/>
              </a:rPr>
            </a:br>
            <a:endParaRPr lang="sv-SE" dirty="0"/>
          </a:p>
        </p:txBody>
      </p:sp>
      <p:sp>
        <p:nvSpPr>
          <p:cNvPr id="3" name="Platshållare för innehåll 2">
            <a:extLst>
              <a:ext uri="{FF2B5EF4-FFF2-40B4-BE49-F238E27FC236}">
                <a16:creationId xmlns:a16="http://schemas.microsoft.com/office/drawing/2014/main" id="{C45009B5-6AE9-7090-F039-B8B1F673FF2D}"/>
              </a:ext>
            </a:extLst>
          </p:cNvPr>
          <p:cNvSpPr>
            <a:spLocks noGrp="1"/>
          </p:cNvSpPr>
          <p:nvPr>
            <p:ph idx="11"/>
          </p:nvPr>
        </p:nvSpPr>
        <p:spPr/>
        <p:txBody>
          <a:bodyPr/>
          <a:lstStyle/>
          <a:p>
            <a:pPr lvl="1"/>
            <a:r>
              <a:rPr lang="sv-SE" sz="2000" b="1" dirty="0">
                <a:effectLst/>
                <a:latin typeface="Calibri" panose="020F0502020204030204" pitchFamily="34" charset="0"/>
                <a:ea typeface="Calibri" panose="020F0502020204030204" pitchFamily="34" charset="0"/>
              </a:rPr>
              <a:t>Bättre sikt </a:t>
            </a:r>
            <a:r>
              <a:rPr lang="sv-SE" sz="2000" dirty="0">
                <a:effectLst/>
                <a:latin typeface="Calibri" panose="020F0502020204030204" pitchFamily="34" charset="0"/>
                <a:ea typeface="Calibri" panose="020F0502020204030204" pitchFamily="34" charset="0"/>
              </a:rPr>
              <a:t>från</a:t>
            </a:r>
            <a:r>
              <a:rPr lang="sv-SE" sz="2000" b="1" dirty="0">
                <a:effectLst/>
                <a:latin typeface="Calibri" panose="020F0502020204030204" pitchFamily="34" charset="0"/>
                <a:ea typeface="Calibri" panose="020F0502020204030204" pitchFamily="34" charset="0"/>
              </a:rPr>
              <a:t> </a:t>
            </a:r>
            <a:r>
              <a:rPr lang="sv-SE" sz="2000" dirty="0">
                <a:effectLst/>
                <a:latin typeface="Calibri" panose="020F0502020204030204" pitchFamily="34" charset="0"/>
                <a:ea typeface="Calibri" panose="020F0502020204030204" pitchFamily="34" charset="0"/>
              </a:rPr>
              <a:t>södra läktaren innebar att konstgräsplanen behövde flyttas</a:t>
            </a:r>
          </a:p>
          <a:p>
            <a:pPr lvl="1"/>
            <a:r>
              <a:rPr lang="sv-SE" sz="2000" dirty="0">
                <a:effectLst/>
                <a:latin typeface="Calibri" panose="020F0502020204030204" pitchFamily="34" charset="0"/>
                <a:ea typeface="Calibri" panose="020F0502020204030204" pitchFamily="34" charset="0"/>
              </a:rPr>
              <a:t>Bygga Norra läktaren i syfte att </a:t>
            </a:r>
            <a:r>
              <a:rPr lang="sv-SE" sz="2000" b="1" dirty="0">
                <a:effectLst/>
                <a:latin typeface="Calibri" panose="020F0502020204030204" pitchFamily="34" charset="0"/>
                <a:ea typeface="Calibri" panose="020F0502020204030204" pitchFamily="34" charset="0"/>
              </a:rPr>
              <a:t>höja standarden </a:t>
            </a:r>
            <a:r>
              <a:rPr lang="sv-SE" sz="2000" dirty="0">
                <a:effectLst/>
                <a:latin typeface="Calibri" panose="020F0502020204030204" pitchFamily="34" charset="0"/>
                <a:ea typeface="Calibri" panose="020F0502020204030204" pitchFamily="34" charset="0"/>
              </a:rPr>
              <a:t>på Ruddalen arena</a:t>
            </a:r>
          </a:p>
          <a:p>
            <a:pPr lvl="1"/>
            <a:r>
              <a:rPr lang="sv-SE" sz="2000" dirty="0">
                <a:latin typeface="Calibri" panose="020F0502020204030204" pitchFamily="34" charset="0"/>
                <a:ea typeface="Calibri" panose="020F0502020204030204" pitchFamily="34" charset="0"/>
              </a:rPr>
              <a:t>Projektet ska vara klart mars 2027 för </a:t>
            </a:r>
            <a:r>
              <a:rPr lang="sv-SE" sz="2000" b="1" dirty="0">
                <a:latin typeface="Calibri" panose="020F0502020204030204" pitchFamily="34" charset="0"/>
                <a:ea typeface="Calibri" panose="020F0502020204030204" pitchFamily="34" charset="0"/>
              </a:rPr>
              <a:t>att matcha rivningen </a:t>
            </a:r>
            <a:r>
              <a:rPr lang="sv-SE" sz="2000" dirty="0">
                <a:latin typeface="Calibri" panose="020F0502020204030204" pitchFamily="34" charset="0"/>
                <a:ea typeface="Calibri" panose="020F0502020204030204" pitchFamily="34" charset="0"/>
              </a:rPr>
              <a:t>av </a:t>
            </a:r>
            <a:r>
              <a:rPr lang="sv-SE" sz="2000" dirty="0" err="1">
                <a:latin typeface="Calibri" panose="020F0502020204030204" pitchFamily="34" charset="0"/>
                <a:ea typeface="Calibri" panose="020F0502020204030204" pitchFamily="34" charset="0"/>
              </a:rPr>
              <a:t>Vallhalla</a:t>
            </a:r>
            <a:r>
              <a:rPr lang="sv-SE" sz="2000" dirty="0">
                <a:latin typeface="Calibri" panose="020F0502020204030204" pitchFamily="34" charset="0"/>
                <a:ea typeface="Calibri" panose="020F0502020204030204" pitchFamily="34" charset="0"/>
              </a:rPr>
              <a:t> IP</a:t>
            </a:r>
            <a:endParaRPr lang="sv-SE" sz="2000" dirty="0">
              <a:effectLst/>
              <a:latin typeface="Calibri" panose="020F0502020204030204" pitchFamily="34" charset="0"/>
              <a:ea typeface="Calibri" panose="020F0502020204030204" pitchFamily="34" charset="0"/>
            </a:endParaRPr>
          </a:p>
          <a:p>
            <a:endParaRPr lang="sv-SE" dirty="0"/>
          </a:p>
        </p:txBody>
      </p:sp>
    </p:spTree>
    <p:extLst>
      <p:ext uri="{BB962C8B-B14F-4D97-AF65-F5344CB8AC3E}">
        <p14:creationId xmlns:p14="http://schemas.microsoft.com/office/powerpoint/2010/main" val="248922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8F5A59-5C71-1939-3862-463EA7736C7A}"/>
              </a:ext>
            </a:extLst>
          </p:cNvPr>
          <p:cNvSpPr>
            <a:spLocks noGrp="1"/>
          </p:cNvSpPr>
          <p:nvPr>
            <p:ph type="title"/>
          </p:nvPr>
        </p:nvSpPr>
        <p:spPr/>
        <p:txBody>
          <a:bodyPr>
            <a:normAutofit fontScale="90000"/>
          </a:bodyPr>
          <a:lstStyle/>
          <a:p>
            <a:r>
              <a:rPr lang="sv-SE" sz="3200" dirty="0">
                <a:effectLst/>
                <a:latin typeface="Calibri" panose="020F0502020204030204" pitchFamily="34" charset="0"/>
                <a:ea typeface="Calibri" panose="020F0502020204030204" pitchFamily="34" charset="0"/>
              </a:rPr>
              <a:t>Konstgräsplanen</a:t>
            </a:r>
            <a:br>
              <a:rPr lang="sv-SE" sz="3200" dirty="0">
                <a:effectLst/>
                <a:latin typeface="Calibri" panose="020F0502020204030204" pitchFamily="34" charset="0"/>
                <a:ea typeface="Calibri" panose="020F0502020204030204" pitchFamily="34" charset="0"/>
              </a:rPr>
            </a:br>
            <a:endParaRPr lang="sv-SE" dirty="0"/>
          </a:p>
        </p:txBody>
      </p:sp>
      <p:sp>
        <p:nvSpPr>
          <p:cNvPr id="3" name="Platshållare för innehåll 2">
            <a:extLst>
              <a:ext uri="{FF2B5EF4-FFF2-40B4-BE49-F238E27FC236}">
                <a16:creationId xmlns:a16="http://schemas.microsoft.com/office/drawing/2014/main" id="{427FD9C1-2CCE-DFF0-0DD8-DA3EA3B89CA5}"/>
              </a:ext>
            </a:extLst>
          </p:cNvPr>
          <p:cNvSpPr>
            <a:spLocks noGrp="1"/>
          </p:cNvSpPr>
          <p:nvPr>
            <p:ph idx="11"/>
          </p:nvPr>
        </p:nvSpPr>
        <p:spPr/>
        <p:txBody>
          <a:bodyPr/>
          <a:lstStyle/>
          <a:p>
            <a:pPr lvl="1"/>
            <a:r>
              <a:rPr lang="sv-SE" sz="2000" dirty="0">
                <a:effectLst/>
                <a:latin typeface="Calibri" panose="020F0502020204030204" pitchFamily="34" charset="0"/>
                <a:ea typeface="Calibri" panose="020F0502020204030204" pitchFamily="34" charset="0"/>
              </a:rPr>
              <a:t>Flytt av konstgräsplan 3 meter norrut vilket innebär byte av </a:t>
            </a:r>
            <a:r>
              <a:rPr lang="sv-SE" sz="2000" dirty="0">
                <a:latin typeface="Calibri" panose="020F0502020204030204" pitchFamily="34" charset="0"/>
                <a:ea typeface="Calibri" panose="020F0502020204030204" pitchFamily="34" charset="0"/>
              </a:rPr>
              <a:t>nytt konstgrässystem (konstgräs, </a:t>
            </a:r>
            <a:r>
              <a:rPr lang="sv-SE" sz="2000" dirty="0" err="1">
                <a:latin typeface="Calibri" panose="020F0502020204030204" pitchFamily="34" charset="0"/>
                <a:ea typeface="Calibri" panose="020F0502020204030204" pitchFamily="34" charset="0"/>
              </a:rPr>
              <a:t>pad</a:t>
            </a:r>
            <a:r>
              <a:rPr lang="sv-SE" sz="2000" dirty="0">
                <a:latin typeface="Calibri" panose="020F0502020204030204" pitchFamily="34" charset="0"/>
                <a:ea typeface="Calibri" panose="020F0502020204030204" pitchFamily="34" charset="0"/>
              </a:rPr>
              <a:t> och </a:t>
            </a:r>
            <a:r>
              <a:rPr lang="sv-SE" sz="2000" dirty="0" err="1">
                <a:latin typeface="Calibri" panose="020F0502020204030204" pitchFamily="34" charset="0"/>
                <a:ea typeface="Calibri" panose="020F0502020204030204" pitchFamily="34" charset="0"/>
              </a:rPr>
              <a:t>infill</a:t>
            </a:r>
            <a:r>
              <a:rPr lang="sv-SE" sz="2000" dirty="0">
                <a:latin typeface="Calibri" panose="020F0502020204030204" pitchFamily="34" charset="0"/>
                <a:ea typeface="Calibri" panose="020F0502020204030204" pitchFamily="34" charset="0"/>
              </a:rPr>
              <a:t>), nya värmerör, rivning av befintlig konstgräsplan, markarbete och justering av höjder. </a:t>
            </a:r>
          </a:p>
          <a:p>
            <a:pPr lvl="1"/>
            <a:r>
              <a:rPr lang="sv-SE" sz="2000" dirty="0">
                <a:effectLst/>
                <a:latin typeface="Calibri" panose="020F0502020204030204" pitchFamily="34" charset="0"/>
                <a:ea typeface="Calibri" panose="020F0502020204030204" pitchFamily="34" charset="0"/>
              </a:rPr>
              <a:t>Rivning av konstgräsplan sker under april 2025 (rivning av konstgräsplanen kan inte genomföras under fem grader eftersom mattan skadas och kan då inte återanvändas)</a:t>
            </a:r>
          </a:p>
          <a:p>
            <a:pPr lvl="1"/>
            <a:r>
              <a:rPr lang="sv-SE" sz="2000" dirty="0">
                <a:effectLst/>
                <a:latin typeface="Calibri" panose="020F0502020204030204" pitchFamily="34" charset="0"/>
                <a:ea typeface="Calibri" panose="020F0502020204030204" pitchFamily="34" charset="0"/>
              </a:rPr>
              <a:t>Ny konstgräsplan börjar byggas sommaren 2025</a:t>
            </a:r>
          </a:p>
          <a:p>
            <a:pPr lvl="1"/>
            <a:r>
              <a:rPr lang="sv-SE" sz="2000" dirty="0">
                <a:latin typeface="Calibri" panose="020F0502020204030204" pitchFamily="34" charset="0"/>
                <a:ea typeface="Calibri" panose="020F0502020204030204" pitchFamily="34" charset="0"/>
              </a:rPr>
              <a:t>Ny konstgräsplan beräknas vara klar mars 2026. Detta innebär ingen träning/spel under säsongen 2025</a:t>
            </a:r>
          </a:p>
          <a:p>
            <a:pPr lvl="1"/>
            <a:r>
              <a:rPr lang="sv-SE" sz="2000" dirty="0">
                <a:effectLst/>
                <a:latin typeface="Calibri" panose="020F0502020204030204" pitchFamily="34" charset="0"/>
                <a:ea typeface="Calibri" panose="020F0502020204030204" pitchFamily="34" charset="0"/>
              </a:rPr>
              <a:t>Från mars 2026 så kan föreningarna träna på planen men utan belysning från </a:t>
            </a:r>
            <a:r>
              <a:rPr lang="sv-SE" sz="2000" dirty="0">
                <a:latin typeface="Calibri" panose="020F0502020204030204" pitchFamily="34" charset="0"/>
                <a:ea typeface="Calibri" panose="020F0502020204030204" pitchFamily="34" charset="0"/>
              </a:rPr>
              <a:t>norr</a:t>
            </a:r>
            <a:endParaRPr lang="sv-SE" sz="2000" dirty="0">
              <a:effectLst/>
              <a:latin typeface="Calibri" panose="020F0502020204030204" pitchFamily="34" charset="0"/>
              <a:ea typeface="Calibri" panose="020F0502020204030204" pitchFamily="34" charset="0"/>
            </a:endParaRPr>
          </a:p>
          <a:p>
            <a:endParaRPr lang="sv-SE" dirty="0"/>
          </a:p>
        </p:txBody>
      </p:sp>
    </p:spTree>
    <p:extLst>
      <p:ext uri="{BB962C8B-B14F-4D97-AF65-F5344CB8AC3E}">
        <p14:creationId xmlns:p14="http://schemas.microsoft.com/office/powerpoint/2010/main" val="1425002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EB47B8-83FE-535B-ECC1-0BE1C73BFCBE}"/>
              </a:ext>
            </a:extLst>
          </p:cNvPr>
          <p:cNvSpPr>
            <a:spLocks noGrp="1"/>
          </p:cNvSpPr>
          <p:nvPr>
            <p:ph type="title"/>
          </p:nvPr>
        </p:nvSpPr>
        <p:spPr/>
        <p:txBody>
          <a:bodyPr>
            <a:normAutofit fontScale="90000"/>
          </a:bodyPr>
          <a:lstStyle/>
          <a:p>
            <a:r>
              <a:rPr lang="sv-SE" sz="3200" dirty="0">
                <a:effectLst/>
                <a:latin typeface="Calibri" panose="020F0502020204030204" pitchFamily="34" charset="0"/>
                <a:ea typeface="Calibri" panose="020F0502020204030204" pitchFamily="34" charset="0"/>
              </a:rPr>
              <a:t>Norra läktaren </a:t>
            </a:r>
            <a:br>
              <a:rPr lang="sv-SE" sz="3200" dirty="0">
                <a:latin typeface="Calibri" panose="020F0502020204030204" pitchFamily="34" charset="0"/>
                <a:ea typeface="Calibri" panose="020F0502020204030204" pitchFamily="34" charset="0"/>
              </a:rPr>
            </a:br>
            <a:endParaRPr lang="sv-SE" dirty="0"/>
          </a:p>
        </p:txBody>
      </p:sp>
      <p:sp>
        <p:nvSpPr>
          <p:cNvPr id="3" name="Platshållare för innehåll 2">
            <a:extLst>
              <a:ext uri="{FF2B5EF4-FFF2-40B4-BE49-F238E27FC236}">
                <a16:creationId xmlns:a16="http://schemas.microsoft.com/office/drawing/2014/main" id="{268CFB7F-D975-44AE-96B8-C4A31B5C7275}"/>
              </a:ext>
            </a:extLst>
          </p:cNvPr>
          <p:cNvSpPr>
            <a:spLocks noGrp="1"/>
          </p:cNvSpPr>
          <p:nvPr>
            <p:ph idx="11"/>
          </p:nvPr>
        </p:nvSpPr>
        <p:spPr/>
        <p:txBody>
          <a:bodyPr/>
          <a:lstStyle/>
          <a:p>
            <a:pPr lvl="1"/>
            <a:r>
              <a:rPr lang="sv-SE" sz="2000" dirty="0">
                <a:latin typeface="Calibri" panose="020F0502020204030204" pitchFamily="34" charset="0"/>
                <a:ea typeface="Calibri" panose="020F0502020204030204" pitchFamily="34" charset="0"/>
              </a:rPr>
              <a:t>Rivning av befintlig läktare beräknas klar till april 2025. </a:t>
            </a:r>
            <a:r>
              <a:rPr lang="sv-SE" sz="2000" dirty="0">
                <a:effectLst/>
                <a:latin typeface="Calibri" panose="020F0502020204030204" pitchFamily="34" charset="0"/>
                <a:ea typeface="Calibri" panose="020F0502020204030204" pitchFamily="34" charset="0"/>
              </a:rPr>
              <a:t>Påbörjad ansökan om rivningslov finns. </a:t>
            </a:r>
            <a:endParaRPr lang="sv-SE" sz="2000" dirty="0">
              <a:latin typeface="Calibri" panose="020F0502020204030204" pitchFamily="34" charset="0"/>
              <a:ea typeface="Calibri" panose="020F0502020204030204" pitchFamily="34" charset="0"/>
            </a:endParaRPr>
          </a:p>
          <a:p>
            <a:pPr lvl="1"/>
            <a:r>
              <a:rPr lang="sv-SE" sz="2000" dirty="0">
                <a:latin typeface="Calibri" panose="020F0502020204030204" pitchFamily="34" charset="0"/>
                <a:ea typeface="Calibri" panose="020F0502020204030204" pitchFamily="34" charset="0"/>
              </a:rPr>
              <a:t>Planerad byggstart av Norra läktaren april 2025 och färdigställande hösten 2026. Drifttest kommer att pågå mellan sommaren 2026 och hösten 2026 dvs funktionstest av belysning, ventilation, internet, toaletter. Drifttester beräknas ta 2-3 månader. </a:t>
            </a:r>
          </a:p>
          <a:p>
            <a:pPr lvl="1"/>
            <a:r>
              <a:rPr lang="sv-SE" sz="2000" dirty="0">
                <a:latin typeface="Calibri" panose="020F0502020204030204" pitchFamily="34" charset="0"/>
                <a:ea typeface="Calibri" panose="020F0502020204030204" pitchFamily="34" charset="0"/>
              </a:rPr>
              <a:t>När Norra läktaren är klar så finns det teknikrum som kan husera bergvärmeanläggningen. Detta innebär att det vattenburna värmesystemet för planen kan börja användas (i dagsläget är kapaciteten i fjärrvärmesystemet inte tillräcklig)</a:t>
            </a:r>
            <a:endParaRPr lang="sv-SE" sz="2000" dirty="0">
              <a:effectLst/>
              <a:latin typeface="Calibri" panose="020F0502020204030204" pitchFamily="34" charset="0"/>
              <a:ea typeface="Calibri" panose="020F0502020204030204" pitchFamily="34" charset="0"/>
            </a:endParaRPr>
          </a:p>
          <a:p>
            <a:endParaRPr lang="sv-SE" dirty="0"/>
          </a:p>
        </p:txBody>
      </p:sp>
    </p:spTree>
    <p:extLst>
      <p:ext uri="{BB962C8B-B14F-4D97-AF65-F5344CB8AC3E}">
        <p14:creationId xmlns:p14="http://schemas.microsoft.com/office/powerpoint/2010/main" val="3913810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491ED4-816D-D783-EFCE-F24F582ADE5D}"/>
              </a:ext>
            </a:extLst>
          </p:cNvPr>
          <p:cNvSpPr>
            <a:spLocks noGrp="1"/>
          </p:cNvSpPr>
          <p:nvPr>
            <p:ph type="title"/>
          </p:nvPr>
        </p:nvSpPr>
        <p:spPr/>
        <p:txBody>
          <a:bodyPr>
            <a:normAutofit fontScale="90000"/>
          </a:bodyPr>
          <a:lstStyle/>
          <a:p>
            <a:r>
              <a:rPr lang="sv-SE" sz="3200" dirty="0">
                <a:effectLst/>
                <a:latin typeface="Calibri" panose="020F0502020204030204" pitchFamily="34" charset="0"/>
                <a:ea typeface="Calibri" panose="020F0502020204030204" pitchFamily="34" charset="0"/>
              </a:rPr>
              <a:t>Belysning</a:t>
            </a:r>
            <a:br>
              <a:rPr lang="sv-SE" sz="3200" dirty="0">
                <a:effectLst/>
                <a:latin typeface="Calibri" panose="020F0502020204030204" pitchFamily="34" charset="0"/>
                <a:ea typeface="Calibri" panose="020F0502020204030204" pitchFamily="34" charset="0"/>
              </a:rPr>
            </a:br>
            <a:endParaRPr lang="sv-SE" dirty="0"/>
          </a:p>
        </p:txBody>
      </p:sp>
      <p:sp>
        <p:nvSpPr>
          <p:cNvPr id="3" name="Platshållare för innehåll 2">
            <a:extLst>
              <a:ext uri="{FF2B5EF4-FFF2-40B4-BE49-F238E27FC236}">
                <a16:creationId xmlns:a16="http://schemas.microsoft.com/office/drawing/2014/main" id="{C0F47E2C-A338-A0F6-CCB7-5AD71A55B231}"/>
              </a:ext>
            </a:extLst>
          </p:cNvPr>
          <p:cNvSpPr>
            <a:spLocks noGrp="1"/>
          </p:cNvSpPr>
          <p:nvPr>
            <p:ph idx="11"/>
          </p:nvPr>
        </p:nvSpPr>
        <p:spPr/>
        <p:txBody>
          <a:bodyPr/>
          <a:lstStyle/>
          <a:p>
            <a:pPr lvl="1"/>
            <a:r>
              <a:rPr lang="sv-SE" sz="2000" dirty="0">
                <a:effectLst/>
                <a:latin typeface="Calibri" panose="020F0502020204030204" pitchFamily="34" charset="0"/>
                <a:ea typeface="Calibri" panose="020F0502020204030204" pitchFamily="34" charset="0"/>
              </a:rPr>
              <a:t>Belysning för matchspel (och över huvud taget planbelysning) kommer att integreras i taket på Norra läktaren. För Södra läktaren finns belysning i dagsläget integrerad. </a:t>
            </a:r>
          </a:p>
          <a:p>
            <a:pPr lvl="1"/>
            <a:r>
              <a:rPr lang="sv-SE" sz="2000" dirty="0">
                <a:effectLst/>
                <a:latin typeface="Calibri" panose="020F0502020204030204" pitchFamily="34" charset="0"/>
                <a:ea typeface="Calibri" panose="020F0502020204030204" pitchFamily="34" charset="0"/>
              </a:rPr>
              <a:t>Nuvarande belysningsmaster måste rivas för att ge plats för konstgräsplanen  (Norra läktarens storlek kräver också att belysningsmasterna på aktuell sida rivs) </a:t>
            </a:r>
          </a:p>
          <a:p>
            <a:endParaRPr lang="sv-SE" dirty="0"/>
          </a:p>
        </p:txBody>
      </p:sp>
    </p:spTree>
    <p:extLst>
      <p:ext uri="{BB962C8B-B14F-4D97-AF65-F5344CB8AC3E}">
        <p14:creationId xmlns:p14="http://schemas.microsoft.com/office/powerpoint/2010/main" val="53720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0EE754-2DF4-1D62-0EF6-D61A01C14C86}"/>
              </a:ext>
            </a:extLst>
          </p:cNvPr>
          <p:cNvSpPr>
            <a:spLocks noGrp="1"/>
          </p:cNvSpPr>
          <p:nvPr>
            <p:ph type="title"/>
          </p:nvPr>
        </p:nvSpPr>
        <p:spPr/>
        <p:txBody>
          <a:bodyPr/>
          <a:lstStyle/>
          <a:p>
            <a:r>
              <a:rPr lang="sv-SE" dirty="0"/>
              <a:t>Sammanfattning</a:t>
            </a:r>
          </a:p>
        </p:txBody>
      </p:sp>
      <p:sp>
        <p:nvSpPr>
          <p:cNvPr id="3" name="Platshållare för innehåll 2">
            <a:extLst>
              <a:ext uri="{FF2B5EF4-FFF2-40B4-BE49-F238E27FC236}">
                <a16:creationId xmlns:a16="http://schemas.microsoft.com/office/drawing/2014/main" id="{A2CEB275-B0F7-C85F-C496-85A4552A68F9}"/>
              </a:ext>
            </a:extLst>
          </p:cNvPr>
          <p:cNvSpPr>
            <a:spLocks noGrp="1"/>
          </p:cNvSpPr>
          <p:nvPr>
            <p:ph idx="11"/>
          </p:nvPr>
        </p:nvSpPr>
        <p:spPr/>
        <p:txBody>
          <a:bodyPr/>
          <a:lstStyle/>
          <a:p>
            <a:r>
              <a:rPr lang="sv-SE" sz="2000" dirty="0">
                <a:latin typeface="Calibri" panose="020F0502020204030204" pitchFamily="34" charset="0"/>
                <a:ea typeface="Calibri" panose="020F0502020204030204" pitchFamily="34" charset="0"/>
              </a:rPr>
              <a:t>Planen är spelklar för matcher säsongen 2027</a:t>
            </a:r>
          </a:p>
          <a:p>
            <a:pPr marL="285750" indent="-285750" algn="l">
              <a:buFont typeface="Arial" panose="020B0604020202020204" pitchFamily="34" charset="0"/>
              <a:buChar char="•"/>
            </a:pPr>
            <a:r>
              <a:rPr lang="sv-SE" sz="1800" dirty="0">
                <a:effectLst/>
                <a:latin typeface="Calibri" panose="020F0502020204030204" pitchFamily="34" charset="0"/>
                <a:ea typeface="Calibri" panose="020F0502020204030204" pitchFamily="34" charset="0"/>
              </a:rPr>
              <a:t>Öppning för spel säsongen 2026?</a:t>
            </a:r>
          </a:p>
          <a:p>
            <a:pPr lvl="1" algn="l"/>
            <a:r>
              <a:rPr lang="sv-SE" sz="1400" dirty="0">
                <a:effectLst/>
                <a:latin typeface="Calibri" panose="020F0502020204030204" pitchFamily="34" charset="0"/>
                <a:ea typeface="Calibri" panose="020F0502020204030204" pitchFamily="34" charset="0"/>
              </a:rPr>
              <a:t>Möjlighet för föreningarna att söka dispens för spel. Föreningarna söker själva via SEF. Förvaltningen kan ordna demonterbar belysning</a:t>
            </a:r>
            <a:r>
              <a:rPr lang="sv-SE" sz="1400" dirty="0">
                <a:latin typeface="Calibri" panose="020F0502020204030204" pitchFamily="34" charset="0"/>
                <a:ea typeface="Calibri" panose="020F0502020204030204" pitchFamily="34" charset="0"/>
              </a:rPr>
              <a:t>. Drifttesterna är inte klara våren/sommaren 2026 och inomhusarbetet med exempelvis omklädningsrum är inte färdigställda. Besökare kan heller inte sitta på Norra läktaren då det är en byggarbetsplats. Övriga läktare går att nyttja. </a:t>
            </a:r>
          </a:p>
          <a:p>
            <a:endParaRPr lang="sv-SE" dirty="0"/>
          </a:p>
        </p:txBody>
      </p:sp>
    </p:spTree>
    <p:extLst>
      <p:ext uri="{BB962C8B-B14F-4D97-AF65-F5344CB8AC3E}">
        <p14:creationId xmlns:p14="http://schemas.microsoft.com/office/powerpoint/2010/main" val="2017125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98DF26-A850-14EE-37FF-B0C7D9FA718E}"/>
              </a:ext>
            </a:extLst>
          </p:cNvPr>
          <p:cNvSpPr>
            <a:spLocks noGrp="1"/>
          </p:cNvSpPr>
          <p:nvPr>
            <p:ph type="title"/>
          </p:nvPr>
        </p:nvSpPr>
        <p:spPr>
          <a:xfrm>
            <a:off x="407988" y="576083"/>
            <a:ext cx="9170279" cy="736959"/>
          </a:xfrm>
        </p:spPr>
        <p:txBody>
          <a:bodyPr>
            <a:normAutofit/>
          </a:bodyPr>
          <a:lstStyle/>
          <a:p>
            <a:r>
              <a:rPr lang="sv-SE" sz="1400" dirty="0"/>
              <a:t>Risker i projektet (går att läsa i sin helhet i Förstudierapport Ruddalen Arena – Norra läktaren s. 13-14)</a:t>
            </a:r>
            <a:br>
              <a:rPr lang="sv-SE" sz="1400" b="0" i="0" u="none" strike="noStrike" baseline="0" dirty="0">
                <a:solidFill>
                  <a:srgbClr val="000000"/>
                </a:solidFill>
                <a:latin typeface="Arial" panose="020B0604020202020204" pitchFamily="34" charset="0"/>
              </a:rPr>
            </a:br>
            <a:endParaRPr lang="sv-SE" sz="1400" dirty="0"/>
          </a:p>
        </p:txBody>
      </p:sp>
      <p:sp>
        <p:nvSpPr>
          <p:cNvPr id="3" name="Platshållare för innehåll 2">
            <a:extLst>
              <a:ext uri="{FF2B5EF4-FFF2-40B4-BE49-F238E27FC236}">
                <a16:creationId xmlns:a16="http://schemas.microsoft.com/office/drawing/2014/main" id="{7B1BC35A-B488-0F47-C33E-042A9FA64DFC}"/>
              </a:ext>
            </a:extLst>
          </p:cNvPr>
          <p:cNvSpPr>
            <a:spLocks noGrp="1"/>
          </p:cNvSpPr>
          <p:nvPr>
            <p:ph idx="11"/>
          </p:nvPr>
        </p:nvSpPr>
        <p:spPr/>
        <p:txBody>
          <a:bodyPr>
            <a:normAutofit fontScale="62500" lnSpcReduction="20000"/>
          </a:bodyPr>
          <a:lstStyle/>
          <a:p>
            <a:r>
              <a:rPr lang="sv-SE" sz="2000" b="1" i="0" u="none" strike="noStrike" baseline="0" dirty="0">
                <a:solidFill>
                  <a:srgbClr val="000000"/>
                </a:solidFill>
                <a:latin typeface="Arial" panose="020B0604020202020204" pitchFamily="34" charset="0"/>
              </a:rPr>
              <a:t>Markföroreningar: </a:t>
            </a:r>
            <a:r>
              <a:rPr lang="sv-SE" sz="2000" b="0" i="0" u="none" strike="noStrike" baseline="0" dirty="0">
                <a:solidFill>
                  <a:srgbClr val="000000"/>
                </a:solidFill>
                <a:latin typeface="Arial" panose="020B0604020202020204" pitchFamily="34" charset="0"/>
              </a:rPr>
              <a:t>Upptäckt av förorenad mark kan kräva saneringsåtgärder, vilket påverkar både tidplan och budget. </a:t>
            </a:r>
          </a:p>
          <a:p>
            <a:endParaRPr lang="sv-SE" sz="2000" b="0" i="0" u="none" strike="noStrike" baseline="0" dirty="0">
              <a:solidFill>
                <a:srgbClr val="000000"/>
              </a:solidFill>
              <a:latin typeface="Arial" panose="020B0604020202020204" pitchFamily="34" charset="0"/>
            </a:endParaRPr>
          </a:p>
          <a:p>
            <a:r>
              <a:rPr lang="sv-SE" sz="2000" b="1" i="0" u="none" strike="noStrike" baseline="0" dirty="0">
                <a:solidFill>
                  <a:srgbClr val="000000"/>
                </a:solidFill>
                <a:latin typeface="Arial" panose="020B0604020202020204" pitchFamily="34" charset="0"/>
              </a:rPr>
              <a:t>Bergvärmeinstallation: </a:t>
            </a:r>
            <a:r>
              <a:rPr lang="sv-SE" sz="2000" b="0" i="0" u="none" strike="noStrike" baseline="0" dirty="0">
                <a:solidFill>
                  <a:srgbClr val="000000"/>
                </a:solidFill>
                <a:latin typeface="Arial" panose="020B0604020202020204" pitchFamily="34" charset="0"/>
              </a:rPr>
              <a:t>Risker relaterade till borrning och installation av bergvärmesystem, inklusive tekniska komplikationer och </a:t>
            </a:r>
          </a:p>
          <a:p>
            <a:endParaRPr lang="sv-SE" sz="2000" dirty="0">
              <a:solidFill>
                <a:srgbClr val="000000"/>
              </a:solidFill>
              <a:latin typeface="Courier New" panose="02070309020205020404" pitchFamily="49" charset="0"/>
            </a:endParaRPr>
          </a:p>
          <a:p>
            <a:r>
              <a:rPr lang="sv-SE" sz="2000" b="1" i="0" u="none" strike="noStrike" baseline="0" dirty="0">
                <a:solidFill>
                  <a:srgbClr val="000000"/>
                </a:solidFill>
                <a:latin typeface="Arial" panose="020B0604020202020204" pitchFamily="34" charset="0"/>
              </a:rPr>
              <a:t>El och Tele: </a:t>
            </a:r>
            <a:r>
              <a:rPr lang="sv-SE" sz="2000" b="0" i="0" u="none" strike="noStrike" baseline="0" dirty="0">
                <a:solidFill>
                  <a:srgbClr val="000000"/>
                </a:solidFill>
                <a:latin typeface="Arial" panose="020B0604020202020204" pitchFamily="34" charset="0"/>
              </a:rPr>
              <a:t>Risker med att säkerställa tillräcklig kapacitet och anslutning för nya system, inklusive kostnader och eventuella tekniska problem. </a:t>
            </a:r>
          </a:p>
          <a:p>
            <a:endParaRPr lang="sv-SE" sz="2000" b="0" i="0" u="none" strike="noStrike" baseline="0" dirty="0">
              <a:solidFill>
                <a:srgbClr val="000000"/>
              </a:solidFill>
              <a:latin typeface="Arial" panose="020B0604020202020204" pitchFamily="34" charset="0"/>
            </a:endParaRPr>
          </a:p>
          <a:p>
            <a:r>
              <a:rPr lang="sv-SE" sz="2000" b="1" i="0" u="none" strike="noStrike" baseline="0" dirty="0">
                <a:solidFill>
                  <a:srgbClr val="000000"/>
                </a:solidFill>
                <a:latin typeface="Arial" panose="020B0604020202020204" pitchFamily="34" charset="0"/>
              </a:rPr>
              <a:t>Vatten- och Avloppssystem: </a:t>
            </a:r>
            <a:r>
              <a:rPr lang="sv-SE" sz="2000" b="0" i="0" u="none" strike="noStrike" baseline="0" dirty="0">
                <a:solidFill>
                  <a:srgbClr val="000000"/>
                </a:solidFill>
                <a:latin typeface="Arial" panose="020B0604020202020204" pitchFamily="34" charset="0"/>
              </a:rPr>
              <a:t>Risk för oförutsedda problem vid anslutning till befintliga system, inklusive kostnadsökningar och förseningar. </a:t>
            </a:r>
          </a:p>
          <a:p>
            <a:endParaRPr lang="sv-SE" sz="2000" b="1" i="0" u="none" strike="noStrike" baseline="0" dirty="0">
              <a:solidFill>
                <a:srgbClr val="000000"/>
              </a:solidFill>
              <a:latin typeface="Arial" panose="020B0604020202020204" pitchFamily="34" charset="0"/>
            </a:endParaRPr>
          </a:p>
          <a:p>
            <a:r>
              <a:rPr lang="sv-SE" sz="2000" b="1" i="0" u="none" strike="noStrike" baseline="0" dirty="0">
                <a:solidFill>
                  <a:srgbClr val="000000"/>
                </a:solidFill>
                <a:latin typeface="Arial" panose="020B0604020202020204" pitchFamily="34" charset="0"/>
              </a:rPr>
              <a:t>Avfallshantering: </a:t>
            </a:r>
            <a:r>
              <a:rPr lang="sv-SE" sz="2000" b="0" i="0" u="none" strike="noStrike" baseline="0" dirty="0">
                <a:solidFill>
                  <a:srgbClr val="000000"/>
                </a:solidFill>
                <a:latin typeface="Arial" panose="020B0604020202020204" pitchFamily="34" charset="0"/>
              </a:rPr>
              <a:t>Effektiv hantering av byggavfall och sanering av rivningsmaterial, inklusive risk för miljöpåverkan.</a:t>
            </a:r>
          </a:p>
          <a:p>
            <a:pPr algn="l"/>
            <a:endParaRPr lang="sv-SE" sz="2000" b="0" i="0" u="none" strike="noStrike" baseline="0" dirty="0">
              <a:solidFill>
                <a:srgbClr val="000000"/>
              </a:solidFill>
              <a:latin typeface="Arial" panose="020B0604020202020204" pitchFamily="34" charset="0"/>
            </a:endParaRPr>
          </a:p>
          <a:p>
            <a:r>
              <a:rPr lang="sv-SE" sz="2000" b="1" i="0" u="none" strike="noStrike" baseline="0" dirty="0">
                <a:solidFill>
                  <a:srgbClr val="000000"/>
                </a:solidFill>
                <a:latin typeface="Arial" panose="020B0604020202020204" pitchFamily="34" charset="0"/>
              </a:rPr>
              <a:t>Bygglov och Tillstånd: </a:t>
            </a:r>
            <a:r>
              <a:rPr lang="sv-SE" sz="2000" b="0" i="0" u="none" strike="noStrike" baseline="0" dirty="0">
                <a:solidFill>
                  <a:srgbClr val="000000"/>
                </a:solidFill>
                <a:latin typeface="Arial" panose="020B0604020202020204" pitchFamily="34" charset="0"/>
              </a:rPr>
              <a:t>Risk för förseningar och komplikationer vid ansökan om nödvändiga tillstånd och bygglov </a:t>
            </a:r>
          </a:p>
          <a:p>
            <a:pPr algn="l"/>
            <a:endParaRPr lang="sv-SE" sz="2000" b="0" i="0" u="none" strike="noStrike" baseline="0" dirty="0">
              <a:solidFill>
                <a:srgbClr val="000000"/>
              </a:solidFill>
              <a:latin typeface="Arial" panose="020B0604020202020204" pitchFamily="34" charset="0"/>
            </a:endParaRPr>
          </a:p>
          <a:p>
            <a:r>
              <a:rPr lang="sv-SE" sz="2000" b="1" i="0" u="none" strike="noStrike" baseline="0" dirty="0">
                <a:solidFill>
                  <a:srgbClr val="000000"/>
                </a:solidFill>
                <a:latin typeface="Arial" panose="020B0604020202020204" pitchFamily="34" charset="0"/>
              </a:rPr>
              <a:t>Väderförhållanden: </a:t>
            </a:r>
            <a:r>
              <a:rPr lang="sv-SE" sz="2000" b="0" i="0" u="none" strike="noStrike" baseline="0" dirty="0">
                <a:solidFill>
                  <a:srgbClr val="000000"/>
                </a:solidFill>
                <a:latin typeface="Arial" panose="020B0604020202020204" pitchFamily="34" charset="0"/>
              </a:rPr>
              <a:t>Dåliga väderförhållanden kan påverka markarbeten och byggnation, vilket kan leda till förseningar</a:t>
            </a:r>
            <a:r>
              <a:rPr lang="sv-SE" sz="2400" b="0" i="0" u="none" strike="noStrike" baseline="0" dirty="0">
                <a:solidFill>
                  <a:srgbClr val="000000"/>
                </a:solidFill>
                <a:latin typeface="Arial" panose="020B0604020202020204" pitchFamily="34" charset="0"/>
              </a:rPr>
              <a:t>. </a:t>
            </a:r>
          </a:p>
          <a:p>
            <a:endParaRPr lang="sv-SE" sz="3200" b="0" i="0" u="none" strike="noStrike" baseline="0" dirty="0">
              <a:solidFill>
                <a:srgbClr val="000000"/>
              </a:solidFill>
              <a:latin typeface="Arial" panose="020B0604020202020204" pitchFamily="34" charset="0"/>
            </a:endParaRPr>
          </a:p>
          <a:p>
            <a:endParaRPr lang="sv-SE" dirty="0"/>
          </a:p>
        </p:txBody>
      </p:sp>
    </p:spTree>
    <p:extLst>
      <p:ext uri="{BB962C8B-B14F-4D97-AF65-F5344CB8AC3E}">
        <p14:creationId xmlns:p14="http://schemas.microsoft.com/office/powerpoint/2010/main" val="3076954370"/>
      </p:ext>
    </p:extLst>
  </p:cSld>
  <p:clrMapOvr>
    <a:masterClrMapping/>
  </p:clrMapOvr>
</p:sld>
</file>

<file path=ppt/theme/theme1.xml><?xml version="1.0" encoding="utf-8"?>
<a:theme xmlns:a="http://schemas.openxmlformats.org/drawingml/2006/main" name="Göteborgs Stad – Blå dekor">
  <a:themeElements>
    <a:clrScheme name="Göteborg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FC5E7043-B0C1-48D6-A0A1-F5A501E96642}"/>
    </a:ext>
  </a:extLst>
</a:theme>
</file>

<file path=ppt/theme/theme10.xml><?xml version="1.0" encoding="utf-8"?>
<a:theme xmlns:a="http://schemas.openxmlformats.org/drawingml/2006/main" name="Göteborgs Stad – ljusgrå dekor">
  <a:themeElements>
    <a:clrScheme name="Göteborgs Stad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4D99659C-9E9B-431B-BBF5-F5310B7C7563}"/>
    </a:ext>
  </a:extLst>
</a:theme>
</file>

<file path=ppt/theme/theme11.xml><?xml version="1.0" encoding="utf-8"?>
<a:theme xmlns:a="http://schemas.openxmlformats.org/drawingml/2006/main" name="Göteborgs Stad – ljusblå dekor">
  <a:themeElements>
    <a:clrScheme name="Göteborgs Stad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E52DD948-861A-4E07-87E3-65A1FAF3A819}"/>
    </a:ext>
  </a:extLst>
</a:theme>
</file>

<file path=ppt/theme/theme12.xml><?xml version="1.0" encoding="utf-8"?>
<a:theme xmlns:a="http://schemas.openxmlformats.org/drawingml/2006/main" name="Göteborgs Stad – ljusgrön dekor">
  <a:themeElements>
    <a:clrScheme name="Göteborgs Stad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BE8AEBBF-814D-4A3E-ADE9-317877B4C5A3}"/>
    </a:ext>
  </a:extLst>
</a:theme>
</file>

<file path=ppt/theme/theme13.xml><?xml version="1.0" encoding="utf-8"?>
<a:theme xmlns:a="http://schemas.openxmlformats.org/drawingml/2006/main" name="Göteborgs Stad – aprikos dekor">
  <a:themeElements>
    <a:clrScheme name="Göteborgs Stad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BCCCB888-BFF6-4663-84A6-716848418D44}"/>
    </a:ext>
  </a:extLst>
</a:theme>
</file>

<file path=ppt/theme/theme14.xml><?xml version="1.0" encoding="utf-8"?>
<a:theme xmlns:a="http://schemas.openxmlformats.org/drawingml/2006/main" name="Göteborgs Stad – ljusrosa dekor">
  <a:themeElements>
    <a:clrScheme name="Göteborgs Stad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4F53F59C-FC22-4603-8BC6-7188835D7CC5}"/>
    </a:ext>
  </a:extLst>
</a:theme>
</file>

<file path=ppt/theme/theme15.xml><?xml version="1.0" encoding="utf-8"?>
<a:theme xmlns:a="http://schemas.openxmlformats.org/drawingml/2006/main" name="Göteborgs Stad – violett dekor">
  <a:themeElements>
    <a:clrScheme name="Göteborgs Stad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E2698B64-46C0-44E7-B1B1-0213AEA3F8D4}"/>
    </a:ext>
  </a:extLst>
</a:theme>
</file>

<file path=ppt/theme/theme16.xml><?xml version="1.0" encoding="utf-8"?>
<a:theme xmlns:a="http://schemas.openxmlformats.org/drawingml/2006/main" name="1_Göteborgs Stad – Blå dekor">
  <a:themeElements>
    <a:clrScheme name="Göteborg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0555A3AE-E5B0-4D3C-B753-1A020485A237}"/>
    </a:ext>
  </a:extLst>
</a:theme>
</file>

<file path=ppt/theme/theme17.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7C20FA4E-F0BB-46F9-91B2-C3C98B46F956}"/>
    </a:ext>
  </a:extLst>
</a:theme>
</file>

<file path=ppt/theme/theme3.xml><?xml version="1.0" encoding="utf-8"?>
<a:theme xmlns:a="http://schemas.openxmlformats.org/drawingml/2006/main" name="Göteborgs Stad – Röd dekor">
  <a:themeElements>
    <a:clrScheme name="Göteborg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131FBE40-9606-46E5-B29C-3933BBBAC236}"/>
    </a:ext>
  </a:extLst>
</a:theme>
</file>

<file path=ppt/theme/theme4.xml><?xml version="1.0" encoding="utf-8"?>
<a:theme xmlns:a="http://schemas.openxmlformats.org/drawingml/2006/main" name="Göteborgs Stad – Turkos dekor">
  <a:themeElements>
    <a:clrScheme name="Göteborg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EBFE8ACF-1456-45BA-89C7-BC88862E4C00}"/>
    </a:ext>
  </a:extLst>
</a:theme>
</file>

<file path=ppt/theme/theme5.xml><?xml version="1.0" encoding="utf-8"?>
<a:theme xmlns:a="http://schemas.openxmlformats.org/drawingml/2006/main" name="Göteborgs Stad – Rosa dekor">
  <a:themeElements>
    <a:clrScheme name="Göteborg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D33D2E51-D3B1-4EFF-AA59-5E915418D0D8}"/>
    </a:ext>
  </a:extLst>
</a:theme>
</file>

<file path=ppt/theme/theme6.xml><?xml version="1.0" encoding="utf-8"?>
<a:theme xmlns:a="http://schemas.openxmlformats.org/drawingml/2006/main" name="Göteborgs Stad – Grön dekor">
  <a:themeElements>
    <a:clrScheme name="Göteborg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AC1635B8-572E-4C81-B0F1-9E4B1A1246C4}"/>
    </a:ext>
  </a:extLst>
</a:theme>
</file>

<file path=ppt/theme/theme7.xml><?xml version="1.0" encoding="utf-8"?>
<a:theme xmlns:a="http://schemas.openxmlformats.org/drawingml/2006/main" name="Göteborgs Stad – Lila dekor">
  <a:themeElements>
    <a:clrScheme name="Göteborg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BCFB9"/>
        </a:solidFill>
        <a:ln w="6452" cap="flat">
          <a:noFill/>
          <a:prstDash val="solid"/>
          <a:miter/>
        </a:ln>
      </a:spPr>
      <a:bodyPr rtlCol="0" anchor="ctr"/>
      <a:lstStyle>
        <a:defPPr algn="l">
          <a:defRPr/>
        </a:defPPr>
      </a:lstStyle>
    </a:spDef>
  </a:objectDefaults>
  <a:extraClrSchemeLst/>
  <a:extLst>
    <a:ext uri="{05A4C25C-085E-4340-85A3-A5531E510DB2}">
      <thm15:themeFamily xmlns:thm15="http://schemas.microsoft.com/office/thememl/2012/main" name="Göteborgs Stad_informationsgrafik 2023 PPT_Arial.pptx" id="{9CB99D36-7E4C-4C48-A216-20F1D0DC071C}" vid="{DA2EE3F1-0202-4FC1-BFE2-FE7D01127BD1}"/>
    </a:ext>
  </a:extLst>
</a:theme>
</file>

<file path=ppt/theme/theme8.xml><?xml version="1.0" encoding="utf-8"?>
<a:theme xmlns:a="http://schemas.openxmlformats.org/drawingml/2006/main" name="Göteborgs Stad – Gul dekor">
  <a:themeElements>
    <a:clrScheme name="Göteborg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79F697E5-8EB9-4DFB-89ED-C225F35BB721}"/>
    </a:ext>
  </a:extLst>
</a:theme>
</file>

<file path=ppt/theme/theme9.xml><?xml version="1.0" encoding="utf-8"?>
<a:theme xmlns:a="http://schemas.openxmlformats.org/drawingml/2006/main" name="Göteborgs Stad – ljusgul dekor">
  <a:themeElements>
    <a:clrScheme name="Göteborgs Stad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Göteborgs Stad_informationsgrafik 2023 PPT_Arial.pptx" id="{9CB99D36-7E4C-4C48-A216-20F1D0DC071C}" vid="{F870CDFE-4B5F-489C-A18D-F71B6001DAC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BC95C8209A41E4DAAD823DCE5F36B55" ma:contentTypeVersion="15" ma:contentTypeDescription="Skapa ett nytt dokument." ma:contentTypeScope="" ma:versionID="adc2630baedf6c097d6eb63ebfbb5f16">
  <xsd:schema xmlns:xsd="http://www.w3.org/2001/XMLSchema" xmlns:xs="http://www.w3.org/2001/XMLSchema" xmlns:p="http://schemas.microsoft.com/office/2006/metadata/properties" xmlns:ns2="35c28fb8-0995-4c65-9e5a-fc55dc56594b" xmlns:ns3="ece222e9-53bf-4869-bb33-925ef6df2f1f" targetNamespace="http://schemas.microsoft.com/office/2006/metadata/properties" ma:root="true" ma:fieldsID="cb1d89f0307861612c98e98421e03fd8" ns2:_="" ns3:_="">
    <xsd:import namespace="35c28fb8-0995-4c65-9e5a-fc55dc56594b"/>
    <xsd:import namespace="ece222e9-53bf-4869-bb33-925ef6df2f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c28fb8-0995-4c65-9e5a-fc55dc5659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Bildmarkeringar" ma:readOnly="false" ma:fieldId="{5cf76f15-5ced-4ddc-b409-7134ff3c332f}" ma:taxonomyMulti="true" ma:sspId="5ba0a079-088f-45e9-a2b8-c4105584005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e222e9-53bf-4869-bb33-925ef6df2f1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b1c317ca-99ee-4cba-ad88-8b6e5a8cd773}" ma:internalName="TaxCatchAll" ma:showField="CatchAllData" ma:web="ece222e9-53bf-4869-bb33-925ef6df2f1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ce222e9-53bf-4869-bb33-925ef6df2f1f" xsi:nil="true"/>
    <lcf76f155ced4ddcb4097134ff3c332f xmlns="35c28fb8-0995-4c65-9e5a-fc55dc56594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2A56F63-BC3F-4055-9952-B317CBF83FC2}"/>
</file>

<file path=customXml/itemProps2.xml><?xml version="1.0" encoding="utf-8"?>
<ds:datastoreItem xmlns:ds="http://schemas.openxmlformats.org/officeDocument/2006/customXml" ds:itemID="{FB618594-B687-4E90-8055-B21DE01BFD92}"/>
</file>

<file path=customXml/itemProps3.xml><?xml version="1.0" encoding="utf-8"?>
<ds:datastoreItem xmlns:ds="http://schemas.openxmlformats.org/officeDocument/2006/customXml" ds:itemID="{7C74FF7F-EEDA-4585-98F3-936CD9338CF5}"/>
</file>

<file path=docProps/app.xml><?xml version="1.0" encoding="utf-8"?>
<Properties xmlns="http://schemas.openxmlformats.org/officeDocument/2006/extended-properties" xmlns:vt="http://schemas.openxmlformats.org/officeDocument/2006/docPropsVTypes">
  <Template/>
  <TotalTime>0</TotalTime>
  <Words>506</Words>
  <Application>Microsoft Office PowerPoint</Application>
  <PresentationFormat>Bredbild</PresentationFormat>
  <Paragraphs>38</Paragraphs>
  <Slides>7</Slides>
  <Notes>1</Notes>
  <HiddenSlides>0</HiddenSlides>
  <MMClips>0</MMClips>
  <ScaleCrop>false</ScaleCrop>
  <HeadingPairs>
    <vt:vector size="6" baseType="variant">
      <vt:variant>
        <vt:lpstr>Använt teckensnitt</vt:lpstr>
      </vt:variant>
      <vt:variant>
        <vt:i4>5</vt:i4>
      </vt:variant>
      <vt:variant>
        <vt:lpstr>Tema</vt:lpstr>
      </vt:variant>
      <vt:variant>
        <vt:i4>16</vt:i4>
      </vt:variant>
      <vt:variant>
        <vt:lpstr>Bildrubriker</vt:lpstr>
      </vt:variant>
      <vt:variant>
        <vt:i4>7</vt:i4>
      </vt:variant>
    </vt:vector>
  </HeadingPairs>
  <TitlesOfParts>
    <vt:vector size="28" baseType="lpstr">
      <vt:lpstr>Arial</vt:lpstr>
      <vt:lpstr>Arial Black</vt:lpstr>
      <vt:lpstr>Calibri</vt:lpstr>
      <vt:lpstr>Courier New</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Göteborgs Stad – ljusgul dekor</vt:lpstr>
      <vt:lpstr>Göteborgs Stad – ljusgrå dekor</vt:lpstr>
      <vt:lpstr>Göteborgs Stad – ljusblå dekor</vt:lpstr>
      <vt:lpstr>Göteborgs Stad – ljusgrön dekor</vt:lpstr>
      <vt:lpstr>Göteborgs Stad – aprikos dekor</vt:lpstr>
      <vt:lpstr>Göteborgs Stad – ljusrosa dekor</vt:lpstr>
      <vt:lpstr>Göteborgs Stad – violett dekor</vt:lpstr>
      <vt:lpstr>1_Göteborgs Stad – Blå dekor</vt:lpstr>
      <vt:lpstr>Förvaltningens fortsatta viljeinriktning i arbetet med Norra läktaren </vt:lpstr>
      <vt:lpstr>Bakgrund </vt:lpstr>
      <vt:lpstr>Konstgräsplanen </vt:lpstr>
      <vt:lpstr>Norra läktaren  </vt:lpstr>
      <vt:lpstr>Belysning </vt:lpstr>
      <vt:lpstr>Sammanfattning</vt:lpstr>
      <vt:lpstr>Risker i projektet (går att läsa i sin helhet i Förstudierapport Ruddalen Arena – Norra läktaren s. 13-14)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Informationsgrafik för presentation</dc:title>
  <dc:creator>markus.nystrom@ioff.goteborg.se</dc:creator>
  <cp:lastModifiedBy>Moa Pålsson</cp:lastModifiedBy>
  <cp:revision>9</cp:revision>
  <dcterms:created xsi:type="dcterms:W3CDTF">2023-05-23T10:59:22Z</dcterms:created>
  <dcterms:modified xsi:type="dcterms:W3CDTF">2024-10-17T12:42:53Z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0x0101008BC95C8209A41E4DAAD823DCE5F36B55</vt:lpwstr>
  </property>
</Properties>
</file>